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Lst>
  <p:notesMasterIdLst>
    <p:notesMasterId r:id="rId32"/>
  </p:notesMasterIdLst>
  <p:sldIdLst>
    <p:sldId id="256" r:id="rId3"/>
    <p:sldId id="279" r:id="rId4"/>
    <p:sldId id="303" r:id="rId5"/>
    <p:sldId id="305" r:id="rId6"/>
    <p:sldId id="260" r:id="rId7"/>
    <p:sldId id="280" r:id="rId8"/>
    <p:sldId id="261" r:id="rId9"/>
    <p:sldId id="281" r:id="rId10"/>
    <p:sldId id="283" r:id="rId11"/>
    <p:sldId id="264" r:id="rId12"/>
    <p:sldId id="296" r:id="rId13"/>
    <p:sldId id="306" r:id="rId14"/>
    <p:sldId id="299" r:id="rId15"/>
    <p:sldId id="287" r:id="rId16"/>
    <p:sldId id="269" r:id="rId17"/>
    <p:sldId id="270" r:id="rId18"/>
    <p:sldId id="298" r:id="rId19"/>
    <p:sldId id="295" r:id="rId20"/>
    <p:sldId id="271" r:id="rId21"/>
    <p:sldId id="289" r:id="rId22"/>
    <p:sldId id="290" r:id="rId23"/>
    <p:sldId id="297" r:id="rId24"/>
    <p:sldId id="291" r:id="rId25"/>
    <p:sldId id="274" r:id="rId26"/>
    <p:sldId id="301" r:id="rId27"/>
    <p:sldId id="276" r:id="rId28"/>
    <p:sldId id="302" r:id="rId29"/>
    <p:sldId id="304" r:id="rId30"/>
    <p:sldId id="259"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iSIKUKdiHVpR28nFfK5dN0zUp8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CD"/>
    <a:srgbClr val="FF575B"/>
    <a:srgbClr val="FF4343"/>
    <a:srgbClr val="EE9CEE"/>
    <a:srgbClr val="4DC58D"/>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647" autoAdjust="0"/>
  </p:normalViewPr>
  <p:slideViewPr>
    <p:cSldViewPr snapToGrid="0">
      <p:cViewPr varScale="1">
        <p:scale>
          <a:sx n="82" d="100"/>
          <a:sy n="82" d="100"/>
        </p:scale>
        <p:origin x="69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ata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7E2E3C-E49C-4323-9E6C-93DDCDC157D9}"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19E3A067-A843-4876-AEA8-1236E5A587AD}">
      <dgm:prSet phldrT="[Text]"/>
      <dgm:spPr/>
      <dgm:t>
        <a:bodyPr/>
        <a:lstStyle/>
        <a:p>
          <a:r>
            <a:rPr lang="en-US" smtClean="0"/>
            <a:t>Relevance </a:t>
          </a:r>
          <a:endParaRPr lang="en-US"/>
        </a:p>
      </dgm:t>
    </dgm:pt>
    <dgm:pt modelId="{D66CAE41-CA49-430E-8424-34E340D66B4A}" type="parTrans" cxnId="{410A6B26-CD2A-4AD5-8B00-FAD539AAE674}">
      <dgm:prSet/>
      <dgm:spPr/>
      <dgm:t>
        <a:bodyPr/>
        <a:lstStyle/>
        <a:p>
          <a:endParaRPr lang="en-US"/>
        </a:p>
      </dgm:t>
    </dgm:pt>
    <dgm:pt modelId="{24F1CA54-5544-4BE3-93AC-91F01898E88C}" type="sibTrans" cxnId="{410A6B26-CD2A-4AD5-8B00-FAD539AAE674}">
      <dgm:prSet/>
      <dgm:spPr/>
      <dgm:t>
        <a:bodyPr/>
        <a:lstStyle/>
        <a:p>
          <a:endParaRPr lang="en-US"/>
        </a:p>
      </dgm:t>
    </dgm:pt>
    <dgm:pt modelId="{210941A7-5A32-4240-99FD-734E7BAF26E0}">
      <dgm:prSet/>
      <dgm:spPr/>
      <dgm:t>
        <a:bodyPr/>
        <a:lstStyle/>
        <a:p>
          <a:r>
            <a:rPr lang="en-US" dirty="0" smtClean="0"/>
            <a:t>How is the data related to the research question or problem statement?</a:t>
          </a:r>
          <a:endParaRPr lang="en-US" dirty="0"/>
        </a:p>
      </dgm:t>
    </dgm:pt>
    <dgm:pt modelId="{6CD7313D-AB60-40C6-91D8-382727A339EC}" type="parTrans" cxnId="{7CC311CC-FC03-41DF-8E04-3334F1F284F8}">
      <dgm:prSet/>
      <dgm:spPr/>
      <dgm:t>
        <a:bodyPr/>
        <a:lstStyle/>
        <a:p>
          <a:endParaRPr lang="en-US"/>
        </a:p>
      </dgm:t>
    </dgm:pt>
    <dgm:pt modelId="{39FC9D1C-F404-415F-94F2-4598BD853A35}" type="sibTrans" cxnId="{7CC311CC-FC03-41DF-8E04-3334F1F284F8}">
      <dgm:prSet/>
      <dgm:spPr/>
      <dgm:t>
        <a:bodyPr/>
        <a:lstStyle/>
        <a:p>
          <a:endParaRPr lang="en-US"/>
        </a:p>
      </dgm:t>
    </dgm:pt>
    <dgm:pt modelId="{F019F1BC-003D-48C8-BA03-52538353B9EA}">
      <dgm:prSet/>
      <dgm:spPr/>
      <dgm:t>
        <a:bodyPr/>
        <a:lstStyle/>
        <a:p>
          <a:r>
            <a:rPr lang="en-US" smtClean="0"/>
            <a:t>Accuracy</a:t>
          </a:r>
          <a:endParaRPr lang="en-US" dirty="0" smtClean="0"/>
        </a:p>
      </dgm:t>
    </dgm:pt>
    <dgm:pt modelId="{A8DC5233-C90D-4C30-95A5-8E128A01B852}" type="parTrans" cxnId="{6C15A59E-D366-4856-99AF-3E0487812EE9}">
      <dgm:prSet/>
      <dgm:spPr/>
      <dgm:t>
        <a:bodyPr/>
        <a:lstStyle/>
        <a:p>
          <a:endParaRPr lang="en-US"/>
        </a:p>
      </dgm:t>
    </dgm:pt>
    <dgm:pt modelId="{6FF14BB7-E649-4729-81D4-6D306687219A}" type="sibTrans" cxnId="{6C15A59E-D366-4856-99AF-3E0487812EE9}">
      <dgm:prSet/>
      <dgm:spPr/>
      <dgm:t>
        <a:bodyPr/>
        <a:lstStyle/>
        <a:p>
          <a:endParaRPr lang="en-US"/>
        </a:p>
      </dgm:t>
    </dgm:pt>
    <dgm:pt modelId="{BB075B09-D50C-4FE7-969F-EB5163CE3CD0}">
      <dgm:prSet/>
      <dgm:spPr/>
      <dgm:t>
        <a:bodyPr/>
        <a:lstStyle/>
        <a:p>
          <a:r>
            <a:rPr lang="en-US" dirty="0" smtClean="0"/>
            <a:t>Is the data free from errors, mistakes, or inconsistencies.</a:t>
          </a:r>
          <a:endParaRPr lang="en-US" dirty="0"/>
        </a:p>
      </dgm:t>
    </dgm:pt>
    <dgm:pt modelId="{5F429658-8CB6-4B95-841A-7C2F2E7B5417}" type="parTrans" cxnId="{83FDE6A3-29D7-4803-A0CF-914D03B8949D}">
      <dgm:prSet/>
      <dgm:spPr/>
      <dgm:t>
        <a:bodyPr/>
        <a:lstStyle/>
        <a:p>
          <a:endParaRPr lang="en-US"/>
        </a:p>
      </dgm:t>
    </dgm:pt>
    <dgm:pt modelId="{281156CE-7594-4566-90BC-C143B9200883}" type="sibTrans" cxnId="{83FDE6A3-29D7-4803-A0CF-914D03B8949D}">
      <dgm:prSet/>
      <dgm:spPr/>
      <dgm:t>
        <a:bodyPr/>
        <a:lstStyle/>
        <a:p>
          <a:endParaRPr lang="en-US"/>
        </a:p>
      </dgm:t>
    </dgm:pt>
    <dgm:pt modelId="{E339E751-5BF8-4000-93AE-0FBA629A462F}">
      <dgm:prSet/>
      <dgm:spPr/>
      <dgm:t>
        <a:bodyPr/>
        <a:lstStyle/>
        <a:p>
          <a:r>
            <a:rPr lang="en-US" dirty="0" smtClean="0"/>
            <a:t>Completeness</a:t>
          </a:r>
        </a:p>
      </dgm:t>
    </dgm:pt>
    <dgm:pt modelId="{A1BA6309-A76F-45BE-9CDF-B39B4C26EDA8}" type="parTrans" cxnId="{98851FA2-217F-4042-A832-7F1F02BDB66E}">
      <dgm:prSet/>
      <dgm:spPr/>
      <dgm:t>
        <a:bodyPr/>
        <a:lstStyle/>
        <a:p>
          <a:endParaRPr lang="en-US"/>
        </a:p>
      </dgm:t>
    </dgm:pt>
    <dgm:pt modelId="{8FCF0E40-07F6-4E8D-B31C-D77E7A26EE29}" type="sibTrans" cxnId="{98851FA2-217F-4042-A832-7F1F02BDB66E}">
      <dgm:prSet/>
      <dgm:spPr/>
      <dgm:t>
        <a:bodyPr/>
        <a:lstStyle/>
        <a:p>
          <a:endParaRPr lang="en-US"/>
        </a:p>
      </dgm:t>
    </dgm:pt>
    <dgm:pt modelId="{0F65678D-D36C-4A15-A278-83E23D474CDB}">
      <dgm:prSet/>
      <dgm:spPr/>
      <dgm:t>
        <a:bodyPr/>
        <a:lstStyle/>
        <a:p>
          <a:r>
            <a:rPr lang="en-US" dirty="0" smtClean="0"/>
            <a:t>Does the data include all relevant information without any missing values?</a:t>
          </a:r>
          <a:endParaRPr lang="en-US" dirty="0"/>
        </a:p>
      </dgm:t>
    </dgm:pt>
    <dgm:pt modelId="{AAFB6BDE-8895-45C9-991C-DC47BE684A5E}" type="parTrans" cxnId="{2C6D9B7C-ADB6-4239-AAA5-58BD82F830D8}">
      <dgm:prSet/>
      <dgm:spPr/>
      <dgm:t>
        <a:bodyPr/>
        <a:lstStyle/>
        <a:p>
          <a:endParaRPr lang="en-US"/>
        </a:p>
      </dgm:t>
    </dgm:pt>
    <dgm:pt modelId="{46A7BC60-3A04-483F-BC5C-C5326D795862}" type="sibTrans" cxnId="{2C6D9B7C-ADB6-4239-AAA5-58BD82F830D8}">
      <dgm:prSet/>
      <dgm:spPr/>
      <dgm:t>
        <a:bodyPr/>
        <a:lstStyle/>
        <a:p>
          <a:endParaRPr lang="en-US"/>
        </a:p>
      </dgm:t>
    </dgm:pt>
    <dgm:pt modelId="{3889E669-ACED-4024-A8B2-FFC88456E686}">
      <dgm:prSet/>
      <dgm:spPr/>
      <dgm:t>
        <a:bodyPr/>
        <a:lstStyle/>
        <a:p>
          <a:r>
            <a:rPr lang="en-US" smtClean="0"/>
            <a:t>Consistency</a:t>
          </a:r>
          <a:endParaRPr lang="en-US" dirty="0" smtClean="0"/>
        </a:p>
      </dgm:t>
    </dgm:pt>
    <dgm:pt modelId="{950553EF-447F-49F8-B21D-1C79A5476193}" type="parTrans" cxnId="{31ABAFE6-E8FE-4AC4-B7B3-2727BCBB87E7}">
      <dgm:prSet/>
      <dgm:spPr/>
      <dgm:t>
        <a:bodyPr/>
        <a:lstStyle/>
        <a:p>
          <a:endParaRPr lang="en-US"/>
        </a:p>
      </dgm:t>
    </dgm:pt>
    <dgm:pt modelId="{5C2D163E-2E80-4452-87B1-C3E8D8170EDE}" type="sibTrans" cxnId="{31ABAFE6-E8FE-4AC4-B7B3-2727BCBB87E7}">
      <dgm:prSet/>
      <dgm:spPr/>
      <dgm:t>
        <a:bodyPr/>
        <a:lstStyle/>
        <a:p>
          <a:endParaRPr lang="en-US"/>
        </a:p>
      </dgm:t>
    </dgm:pt>
    <dgm:pt modelId="{D6D1D53F-43B1-403A-9FCA-4109E425C454}">
      <dgm:prSet/>
      <dgm:spPr/>
      <dgm:t>
        <a:bodyPr/>
        <a:lstStyle/>
        <a:p>
          <a:r>
            <a:rPr lang="en-US" dirty="0" smtClean="0"/>
            <a:t>Is the data uniform and follows a standardized format or structure?</a:t>
          </a:r>
          <a:endParaRPr lang="en-US" dirty="0"/>
        </a:p>
      </dgm:t>
    </dgm:pt>
    <dgm:pt modelId="{44AEB6A2-D434-4D6A-9CC3-29E5355B68A8}" type="parTrans" cxnId="{83ED0F8A-F527-46BB-A08B-7AF2AB5ED9C4}">
      <dgm:prSet/>
      <dgm:spPr/>
      <dgm:t>
        <a:bodyPr/>
        <a:lstStyle/>
        <a:p>
          <a:endParaRPr lang="en-US"/>
        </a:p>
      </dgm:t>
    </dgm:pt>
    <dgm:pt modelId="{25CEAB63-D760-46D8-9037-C751A8381D46}" type="sibTrans" cxnId="{83ED0F8A-F527-46BB-A08B-7AF2AB5ED9C4}">
      <dgm:prSet/>
      <dgm:spPr/>
      <dgm:t>
        <a:bodyPr/>
        <a:lstStyle/>
        <a:p>
          <a:endParaRPr lang="en-US"/>
        </a:p>
      </dgm:t>
    </dgm:pt>
    <dgm:pt modelId="{72626BA4-4BF8-4EC1-B703-DC70305B194B}">
      <dgm:prSet/>
      <dgm:spPr/>
      <dgm:t>
        <a:bodyPr/>
        <a:lstStyle/>
        <a:p>
          <a:r>
            <a:rPr lang="en-US" smtClean="0"/>
            <a:t>Reliability</a:t>
          </a:r>
          <a:endParaRPr lang="en-US" dirty="0" smtClean="0"/>
        </a:p>
      </dgm:t>
    </dgm:pt>
    <dgm:pt modelId="{862D49A8-55E1-43E6-AF6C-DA7FB7A41960}" type="parTrans" cxnId="{70BBFAB5-DC88-4E28-9468-E87BB13D8EA7}">
      <dgm:prSet/>
      <dgm:spPr/>
      <dgm:t>
        <a:bodyPr/>
        <a:lstStyle/>
        <a:p>
          <a:endParaRPr lang="en-US"/>
        </a:p>
      </dgm:t>
    </dgm:pt>
    <dgm:pt modelId="{15E1141A-E86F-4D6B-B61A-8F5BA1554E5F}" type="sibTrans" cxnId="{70BBFAB5-DC88-4E28-9468-E87BB13D8EA7}">
      <dgm:prSet/>
      <dgm:spPr/>
      <dgm:t>
        <a:bodyPr/>
        <a:lstStyle/>
        <a:p>
          <a:endParaRPr lang="en-US"/>
        </a:p>
      </dgm:t>
    </dgm:pt>
    <dgm:pt modelId="{C6F9A4BB-8632-43DA-8B3D-4303922383E5}">
      <dgm:prSet/>
      <dgm:spPr/>
      <dgm:t>
        <a:bodyPr/>
        <a:lstStyle/>
        <a:p>
          <a:r>
            <a:rPr lang="en-US" dirty="0" smtClean="0"/>
            <a:t>Can the data be trusted and depended upon for analysis and decision-making?</a:t>
          </a:r>
          <a:endParaRPr lang="en-US" dirty="0"/>
        </a:p>
      </dgm:t>
    </dgm:pt>
    <dgm:pt modelId="{A56DF50E-744B-4C94-8F29-7DE4D682D97F}" type="parTrans" cxnId="{054E182C-B3DE-4A62-A1AC-CF335853A18D}">
      <dgm:prSet/>
      <dgm:spPr/>
      <dgm:t>
        <a:bodyPr/>
        <a:lstStyle/>
        <a:p>
          <a:endParaRPr lang="en-US"/>
        </a:p>
      </dgm:t>
    </dgm:pt>
    <dgm:pt modelId="{125C2316-DB17-4DE0-A942-9EE5F03CF5EB}" type="sibTrans" cxnId="{054E182C-B3DE-4A62-A1AC-CF335853A18D}">
      <dgm:prSet/>
      <dgm:spPr/>
      <dgm:t>
        <a:bodyPr/>
        <a:lstStyle/>
        <a:p>
          <a:endParaRPr lang="en-US"/>
        </a:p>
      </dgm:t>
    </dgm:pt>
    <dgm:pt modelId="{AEABE150-6360-45CC-A6C7-10F5106AF9D2}" type="pres">
      <dgm:prSet presAssocID="{667E2E3C-E49C-4323-9E6C-93DDCDC157D9}" presName="Name0" presStyleCnt="0">
        <dgm:presLayoutVars>
          <dgm:dir/>
          <dgm:animLvl val="lvl"/>
          <dgm:resizeHandles val="exact"/>
        </dgm:presLayoutVars>
      </dgm:prSet>
      <dgm:spPr/>
      <dgm:t>
        <a:bodyPr/>
        <a:lstStyle/>
        <a:p>
          <a:endParaRPr lang="en-US"/>
        </a:p>
      </dgm:t>
    </dgm:pt>
    <dgm:pt modelId="{9F87E0E0-FE87-4559-92F0-BA8D56CE53DA}" type="pres">
      <dgm:prSet presAssocID="{19E3A067-A843-4876-AEA8-1236E5A587AD}" presName="linNode" presStyleCnt="0"/>
      <dgm:spPr/>
    </dgm:pt>
    <dgm:pt modelId="{0081AFEC-480B-4026-92F9-3087C74F9CB3}" type="pres">
      <dgm:prSet presAssocID="{19E3A067-A843-4876-AEA8-1236E5A587AD}" presName="parTx" presStyleLbl="revTx" presStyleIdx="0" presStyleCnt="5">
        <dgm:presLayoutVars>
          <dgm:chMax val="1"/>
          <dgm:bulletEnabled val="1"/>
        </dgm:presLayoutVars>
      </dgm:prSet>
      <dgm:spPr/>
      <dgm:t>
        <a:bodyPr/>
        <a:lstStyle/>
        <a:p>
          <a:endParaRPr lang="en-US"/>
        </a:p>
      </dgm:t>
    </dgm:pt>
    <dgm:pt modelId="{4C6FFF5C-9921-484C-B11F-DF4F746E59FA}" type="pres">
      <dgm:prSet presAssocID="{19E3A067-A843-4876-AEA8-1236E5A587AD}" presName="bracket" presStyleLbl="parChTrans1D1" presStyleIdx="0" presStyleCnt="5"/>
      <dgm:spPr/>
    </dgm:pt>
    <dgm:pt modelId="{3C825B33-1ACF-45F8-9D90-35298C76829D}" type="pres">
      <dgm:prSet presAssocID="{19E3A067-A843-4876-AEA8-1236E5A587AD}" presName="spH" presStyleCnt="0"/>
      <dgm:spPr/>
    </dgm:pt>
    <dgm:pt modelId="{BF7DCB11-3D03-44ED-828F-6A7A21D65F0B}" type="pres">
      <dgm:prSet presAssocID="{19E3A067-A843-4876-AEA8-1236E5A587AD}" presName="desTx" presStyleLbl="node1" presStyleIdx="0" presStyleCnt="5">
        <dgm:presLayoutVars>
          <dgm:bulletEnabled val="1"/>
        </dgm:presLayoutVars>
      </dgm:prSet>
      <dgm:spPr/>
      <dgm:t>
        <a:bodyPr/>
        <a:lstStyle/>
        <a:p>
          <a:endParaRPr lang="en-US"/>
        </a:p>
      </dgm:t>
    </dgm:pt>
    <dgm:pt modelId="{C29AE58E-EE0D-41AB-8361-E5D287172EC8}" type="pres">
      <dgm:prSet presAssocID="{24F1CA54-5544-4BE3-93AC-91F01898E88C}" presName="spV" presStyleCnt="0"/>
      <dgm:spPr/>
    </dgm:pt>
    <dgm:pt modelId="{CFA565A9-DD59-4D7F-A42C-0B5578B4273F}" type="pres">
      <dgm:prSet presAssocID="{F019F1BC-003D-48C8-BA03-52538353B9EA}" presName="linNode" presStyleCnt="0"/>
      <dgm:spPr/>
    </dgm:pt>
    <dgm:pt modelId="{B10509C9-A075-4E00-BA2D-2B27CACFFB4E}" type="pres">
      <dgm:prSet presAssocID="{F019F1BC-003D-48C8-BA03-52538353B9EA}" presName="parTx" presStyleLbl="revTx" presStyleIdx="1" presStyleCnt="5">
        <dgm:presLayoutVars>
          <dgm:chMax val="1"/>
          <dgm:bulletEnabled val="1"/>
        </dgm:presLayoutVars>
      </dgm:prSet>
      <dgm:spPr/>
      <dgm:t>
        <a:bodyPr/>
        <a:lstStyle/>
        <a:p>
          <a:endParaRPr lang="en-US"/>
        </a:p>
      </dgm:t>
    </dgm:pt>
    <dgm:pt modelId="{698D21BB-395E-4FBE-8204-7CBC632BE247}" type="pres">
      <dgm:prSet presAssocID="{F019F1BC-003D-48C8-BA03-52538353B9EA}" presName="bracket" presStyleLbl="parChTrans1D1" presStyleIdx="1" presStyleCnt="5"/>
      <dgm:spPr/>
    </dgm:pt>
    <dgm:pt modelId="{8E471A7E-6047-4E02-A6D9-4C19318709CA}" type="pres">
      <dgm:prSet presAssocID="{F019F1BC-003D-48C8-BA03-52538353B9EA}" presName="spH" presStyleCnt="0"/>
      <dgm:spPr/>
    </dgm:pt>
    <dgm:pt modelId="{4F2B4583-BC69-476A-8374-9733DF09519D}" type="pres">
      <dgm:prSet presAssocID="{F019F1BC-003D-48C8-BA03-52538353B9EA}" presName="desTx" presStyleLbl="node1" presStyleIdx="1" presStyleCnt="5">
        <dgm:presLayoutVars>
          <dgm:bulletEnabled val="1"/>
        </dgm:presLayoutVars>
      </dgm:prSet>
      <dgm:spPr/>
      <dgm:t>
        <a:bodyPr/>
        <a:lstStyle/>
        <a:p>
          <a:endParaRPr lang="en-US"/>
        </a:p>
      </dgm:t>
    </dgm:pt>
    <dgm:pt modelId="{EAA2B892-3A09-4D8F-9B42-2B3F4DE6E8B3}" type="pres">
      <dgm:prSet presAssocID="{6FF14BB7-E649-4729-81D4-6D306687219A}" presName="spV" presStyleCnt="0"/>
      <dgm:spPr/>
    </dgm:pt>
    <dgm:pt modelId="{1CC3FB03-6B1B-4782-B422-C3C8557D7480}" type="pres">
      <dgm:prSet presAssocID="{E339E751-5BF8-4000-93AE-0FBA629A462F}" presName="linNode" presStyleCnt="0"/>
      <dgm:spPr/>
    </dgm:pt>
    <dgm:pt modelId="{3D180D06-CBEC-4125-93DA-7AF8DF7967C5}" type="pres">
      <dgm:prSet presAssocID="{E339E751-5BF8-4000-93AE-0FBA629A462F}" presName="parTx" presStyleLbl="revTx" presStyleIdx="2" presStyleCnt="5">
        <dgm:presLayoutVars>
          <dgm:chMax val="1"/>
          <dgm:bulletEnabled val="1"/>
        </dgm:presLayoutVars>
      </dgm:prSet>
      <dgm:spPr/>
      <dgm:t>
        <a:bodyPr/>
        <a:lstStyle/>
        <a:p>
          <a:endParaRPr lang="en-US"/>
        </a:p>
      </dgm:t>
    </dgm:pt>
    <dgm:pt modelId="{06E996AE-6685-4816-A560-1BEA7413601A}" type="pres">
      <dgm:prSet presAssocID="{E339E751-5BF8-4000-93AE-0FBA629A462F}" presName="bracket" presStyleLbl="parChTrans1D1" presStyleIdx="2" presStyleCnt="5"/>
      <dgm:spPr/>
    </dgm:pt>
    <dgm:pt modelId="{5E345337-4E80-40FB-AC94-DA57B7644924}" type="pres">
      <dgm:prSet presAssocID="{E339E751-5BF8-4000-93AE-0FBA629A462F}" presName="spH" presStyleCnt="0"/>
      <dgm:spPr/>
    </dgm:pt>
    <dgm:pt modelId="{D52989A5-27BC-4323-9614-8F710A2DC47F}" type="pres">
      <dgm:prSet presAssocID="{E339E751-5BF8-4000-93AE-0FBA629A462F}" presName="desTx" presStyleLbl="node1" presStyleIdx="2" presStyleCnt="5">
        <dgm:presLayoutVars>
          <dgm:bulletEnabled val="1"/>
        </dgm:presLayoutVars>
      </dgm:prSet>
      <dgm:spPr/>
      <dgm:t>
        <a:bodyPr/>
        <a:lstStyle/>
        <a:p>
          <a:endParaRPr lang="en-US"/>
        </a:p>
      </dgm:t>
    </dgm:pt>
    <dgm:pt modelId="{EFC4FAE6-45C8-4E5B-853E-54A97F9F4AAF}" type="pres">
      <dgm:prSet presAssocID="{8FCF0E40-07F6-4E8D-B31C-D77E7A26EE29}" presName="spV" presStyleCnt="0"/>
      <dgm:spPr/>
    </dgm:pt>
    <dgm:pt modelId="{48A92A35-090D-4CC9-BB34-E032CA603E77}" type="pres">
      <dgm:prSet presAssocID="{3889E669-ACED-4024-A8B2-FFC88456E686}" presName="linNode" presStyleCnt="0"/>
      <dgm:spPr/>
    </dgm:pt>
    <dgm:pt modelId="{11633730-B232-402E-B23C-D139F5334B8A}" type="pres">
      <dgm:prSet presAssocID="{3889E669-ACED-4024-A8B2-FFC88456E686}" presName="parTx" presStyleLbl="revTx" presStyleIdx="3" presStyleCnt="5">
        <dgm:presLayoutVars>
          <dgm:chMax val="1"/>
          <dgm:bulletEnabled val="1"/>
        </dgm:presLayoutVars>
      </dgm:prSet>
      <dgm:spPr/>
      <dgm:t>
        <a:bodyPr/>
        <a:lstStyle/>
        <a:p>
          <a:endParaRPr lang="en-US"/>
        </a:p>
      </dgm:t>
    </dgm:pt>
    <dgm:pt modelId="{14ADD3D2-244C-4AC7-B690-E16FE0F10E2D}" type="pres">
      <dgm:prSet presAssocID="{3889E669-ACED-4024-A8B2-FFC88456E686}" presName="bracket" presStyleLbl="parChTrans1D1" presStyleIdx="3" presStyleCnt="5"/>
      <dgm:spPr/>
    </dgm:pt>
    <dgm:pt modelId="{4297CA6B-690A-4E3A-87E4-58A6C3A1089A}" type="pres">
      <dgm:prSet presAssocID="{3889E669-ACED-4024-A8B2-FFC88456E686}" presName="spH" presStyleCnt="0"/>
      <dgm:spPr/>
    </dgm:pt>
    <dgm:pt modelId="{1317E174-80C3-4F1E-B2C0-58C9F08A14FC}" type="pres">
      <dgm:prSet presAssocID="{3889E669-ACED-4024-A8B2-FFC88456E686}" presName="desTx" presStyleLbl="node1" presStyleIdx="3" presStyleCnt="5">
        <dgm:presLayoutVars>
          <dgm:bulletEnabled val="1"/>
        </dgm:presLayoutVars>
      </dgm:prSet>
      <dgm:spPr/>
      <dgm:t>
        <a:bodyPr/>
        <a:lstStyle/>
        <a:p>
          <a:endParaRPr lang="en-US"/>
        </a:p>
      </dgm:t>
    </dgm:pt>
    <dgm:pt modelId="{6D75FA64-042B-4AF4-B4BE-54381D4C483D}" type="pres">
      <dgm:prSet presAssocID="{5C2D163E-2E80-4452-87B1-C3E8D8170EDE}" presName="spV" presStyleCnt="0"/>
      <dgm:spPr/>
    </dgm:pt>
    <dgm:pt modelId="{3DCDF519-A89D-4A16-A2BC-9FBF7EE864D3}" type="pres">
      <dgm:prSet presAssocID="{72626BA4-4BF8-4EC1-B703-DC70305B194B}" presName="linNode" presStyleCnt="0"/>
      <dgm:spPr/>
    </dgm:pt>
    <dgm:pt modelId="{4BE27B7B-B835-4A58-8C40-576AF6DE04CA}" type="pres">
      <dgm:prSet presAssocID="{72626BA4-4BF8-4EC1-B703-DC70305B194B}" presName="parTx" presStyleLbl="revTx" presStyleIdx="4" presStyleCnt="5">
        <dgm:presLayoutVars>
          <dgm:chMax val="1"/>
          <dgm:bulletEnabled val="1"/>
        </dgm:presLayoutVars>
      </dgm:prSet>
      <dgm:spPr/>
      <dgm:t>
        <a:bodyPr/>
        <a:lstStyle/>
        <a:p>
          <a:endParaRPr lang="en-US"/>
        </a:p>
      </dgm:t>
    </dgm:pt>
    <dgm:pt modelId="{D95FECD5-8037-42E0-AC67-34059F38C4B7}" type="pres">
      <dgm:prSet presAssocID="{72626BA4-4BF8-4EC1-B703-DC70305B194B}" presName="bracket" presStyleLbl="parChTrans1D1" presStyleIdx="4" presStyleCnt="5"/>
      <dgm:spPr/>
    </dgm:pt>
    <dgm:pt modelId="{BEC303AF-2A0E-4F62-A08D-0D6693326840}" type="pres">
      <dgm:prSet presAssocID="{72626BA4-4BF8-4EC1-B703-DC70305B194B}" presName="spH" presStyleCnt="0"/>
      <dgm:spPr/>
    </dgm:pt>
    <dgm:pt modelId="{5627864D-0C3A-4ADE-8B94-31B3F2B80A91}" type="pres">
      <dgm:prSet presAssocID="{72626BA4-4BF8-4EC1-B703-DC70305B194B}" presName="desTx" presStyleLbl="node1" presStyleIdx="4" presStyleCnt="5">
        <dgm:presLayoutVars>
          <dgm:bulletEnabled val="1"/>
        </dgm:presLayoutVars>
      </dgm:prSet>
      <dgm:spPr/>
      <dgm:t>
        <a:bodyPr/>
        <a:lstStyle/>
        <a:p>
          <a:endParaRPr lang="en-US"/>
        </a:p>
      </dgm:t>
    </dgm:pt>
  </dgm:ptLst>
  <dgm:cxnLst>
    <dgm:cxn modelId="{83ED0F8A-F527-46BB-A08B-7AF2AB5ED9C4}" srcId="{3889E669-ACED-4024-A8B2-FFC88456E686}" destId="{D6D1D53F-43B1-403A-9FCA-4109E425C454}" srcOrd="0" destOrd="0" parTransId="{44AEB6A2-D434-4D6A-9CC3-29E5355B68A8}" sibTransId="{25CEAB63-D760-46D8-9037-C751A8381D46}"/>
    <dgm:cxn modelId="{9BBDEE17-0060-4827-BEF3-20CB4CE01B82}" type="presOf" srcId="{BB075B09-D50C-4FE7-969F-EB5163CE3CD0}" destId="{4F2B4583-BC69-476A-8374-9733DF09519D}" srcOrd="0" destOrd="0" presId="urn:diagrams.loki3.com/BracketList"/>
    <dgm:cxn modelId="{DC442814-A311-4B5D-B0BC-7B138C963788}" type="presOf" srcId="{19E3A067-A843-4876-AEA8-1236E5A587AD}" destId="{0081AFEC-480B-4026-92F9-3087C74F9CB3}" srcOrd="0" destOrd="0" presId="urn:diagrams.loki3.com/BracketList"/>
    <dgm:cxn modelId="{0013FB18-4869-4008-B4E8-9CF6E7310B81}" type="presOf" srcId="{D6D1D53F-43B1-403A-9FCA-4109E425C454}" destId="{1317E174-80C3-4F1E-B2C0-58C9F08A14FC}" srcOrd="0" destOrd="0" presId="urn:diagrams.loki3.com/BracketList"/>
    <dgm:cxn modelId="{2C6D9B7C-ADB6-4239-AAA5-58BD82F830D8}" srcId="{E339E751-5BF8-4000-93AE-0FBA629A462F}" destId="{0F65678D-D36C-4A15-A278-83E23D474CDB}" srcOrd="0" destOrd="0" parTransId="{AAFB6BDE-8895-45C9-991C-DC47BE684A5E}" sibTransId="{46A7BC60-3A04-483F-BC5C-C5326D795862}"/>
    <dgm:cxn modelId="{6C15A59E-D366-4856-99AF-3E0487812EE9}" srcId="{667E2E3C-E49C-4323-9E6C-93DDCDC157D9}" destId="{F019F1BC-003D-48C8-BA03-52538353B9EA}" srcOrd="1" destOrd="0" parTransId="{A8DC5233-C90D-4C30-95A5-8E128A01B852}" sibTransId="{6FF14BB7-E649-4729-81D4-6D306687219A}"/>
    <dgm:cxn modelId="{3078EF12-7385-465F-AFB2-29428E462E80}" type="presOf" srcId="{3889E669-ACED-4024-A8B2-FFC88456E686}" destId="{11633730-B232-402E-B23C-D139F5334B8A}" srcOrd="0" destOrd="0" presId="urn:diagrams.loki3.com/BracketList"/>
    <dgm:cxn modelId="{83FDE6A3-29D7-4803-A0CF-914D03B8949D}" srcId="{F019F1BC-003D-48C8-BA03-52538353B9EA}" destId="{BB075B09-D50C-4FE7-969F-EB5163CE3CD0}" srcOrd="0" destOrd="0" parTransId="{5F429658-8CB6-4B95-841A-7C2F2E7B5417}" sibTransId="{281156CE-7594-4566-90BC-C143B9200883}"/>
    <dgm:cxn modelId="{70BBFAB5-DC88-4E28-9468-E87BB13D8EA7}" srcId="{667E2E3C-E49C-4323-9E6C-93DDCDC157D9}" destId="{72626BA4-4BF8-4EC1-B703-DC70305B194B}" srcOrd="4" destOrd="0" parTransId="{862D49A8-55E1-43E6-AF6C-DA7FB7A41960}" sibTransId="{15E1141A-E86F-4D6B-B61A-8F5BA1554E5F}"/>
    <dgm:cxn modelId="{CDA052FA-6BF5-443E-8B4B-1E28B9699A06}" type="presOf" srcId="{E339E751-5BF8-4000-93AE-0FBA629A462F}" destId="{3D180D06-CBEC-4125-93DA-7AF8DF7967C5}" srcOrd="0" destOrd="0" presId="urn:diagrams.loki3.com/BracketList"/>
    <dgm:cxn modelId="{31ABAFE6-E8FE-4AC4-B7B3-2727BCBB87E7}" srcId="{667E2E3C-E49C-4323-9E6C-93DDCDC157D9}" destId="{3889E669-ACED-4024-A8B2-FFC88456E686}" srcOrd="3" destOrd="0" parTransId="{950553EF-447F-49F8-B21D-1C79A5476193}" sibTransId="{5C2D163E-2E80-4452-87B1-C3E8D8170EDE}"/>
    <dgm:cxn modelId="{054E182C-B3DE-4A62-A1AC-CF335853A18D}" srcId="{72626BA4-4BF8-4EC1-B703-DC70305B194B}" destId="{C6F9A4BB-8632-43DA-8B3D-4303922383E5}" srcOrd="0" destOrd="0" parTransId="{A56DF50E-744B-4C94-8F29-7DE4D682D97F}" sibTransId="{125C2316-DB17-4DE0-A942-9EE5F03CF5EB}"/>
    <dgm:cxn modelId="{257584FD-9F7B-4DFB-8375-DC34E9BA5DA0}" type="presOf" srcId="{667E2E3C-E49C-4323-9E6C-93DDCDC157D9}" destId="{AEABE150-6360-45CC-A6C7-10F5106AF9D2}" srcOrd="0" destOrd="0" presId="urn:diagrams.loki3.com/BracketList"/>
    <dgm:cxn modelId="{7CC311CC-FC03-41DF-8E04-3334F1F284F8}" srcId="{19E3A067-A843-4876-AEA8-1236E5A587AD}" destId="{210941A7-5A32-4240-99FD-734E7BAF26E0}" srcOrd="0" destOrd="0" parTransId="{6CD7313D-AB60-40C6-91D8-382727A339EC}" sibTransId="{39FC9D1C-F404-415F-94F2-4598BD853A35}"/>
    <dgm:cxn modelId="{997AAEE4-C192-4F66-B1C3-D9946807160B}" type="presOf" srcId="{0F65678D-D36C-4A15-A278-83E23D474CDB}" destId="{D52989A5-27BC-4323-9614-8F710A2DC47F}" srcOrd="0" destOrd="0" presId="urn:diagrams.loki3.com/BracketList"/>
    <dgm:cxn modelId="{BC3BA3D8-654C-410C-8441-98F192006238}" type="presOf" srcId="{C6F9A4BB-8632-43DA-8B3D-4303922383E5}" destId="{5627864D-0C3A-4ADE-8B94-31B3F2B80A91}" srcOrd="0" destOrd="0" presId="urn:diagrams.loki3.com/BracketList"/>
    <dgm:cxn modelId="{98851FA2-217F-4042-A832-7F1F02BDB66E}" srcId="{667E2E3C-E49C-4323-9E6C-93DDCDC157D9}" destId="{E339E751-5BF8-4000-93AE-0FBA629A462F}" srcOrd="2" destOrd="0" parTransId="{A1BA6309-A76F-45BE-9CDF-B39B4C26EDA8}" sibTransId="{8FCF0E40-07F6-4E8D-B31C-D77E7A26EE29}"/>
    <dgm:cxn modelId="{A2AF6A42-E396-4657-8EF5-EE5BD05F1D67}" type="presOf" srcId="{210941A7-5A32-4240-99FD-734E7BAF26E0}" destId="{BF7DCB11-3D03-44ED-828F-6A7A21D65F0B}" srcOrd="0" destOrd="0" presId="urn:diagrams.loki3.com/BracketList"/>
    <dgm:cxn modelId="{410A6B26-CD2A-4AD5-8B00-FAD539AAE674}" srcId="{667E2E3C-E49C-4323-9E6C-93DDCDC157D9}" destId="{19E3A067-A843-4876-AEA8-1236E5A587AD}" srcOrd="0" destOrd="0" parTransId="{D66CAE41-CA49-430E-8424-34E340D66B4A}" sibTransId="{24F1CA54-5544-4BE3-93AC-91F01898E88C}"/>
    <dgm:cxn modelId="{FC44977D-D088-4511-8829-BEEC9A98ADC0}" type="presOf" srcId="{72626BA4-4BF8-4EC1-B703-DC70305B194B}" destId="{4BE27B7B-B835-4A58-8C40-576AF6DE04CA}" srcOrd="0" destOrd="0" presId="urn:diagrams.loki3.com/BracketList"/>
    <dgm:cxn modelId="{DE0B2DCE-4B00-4E97-AD24-7EA8F4FDC414}" type="presOf" srcId="{F019F1BC-003D-48C8-BA03-52538353B9EA}" destId="{B10509C9-A075-4E00-BA2D-2B27CACFFB4E}" srcOrd="0" destOrd="0" presId="urn:diagrams.loki3.com/BracketList"/>
    <dgm:cxn modelId="{A10C6490-C834-482A-AEF7-CFAA087170E4}" type="presParOf" srcId="{AEABE150-6360-45CC-A6C7-10F5106AF9D2}" destId="{9F87E0E0-FE87-4559-92F0-BA8D56CE53DA}" srcOrd="0" destOrd="0" presId="urn:diagrams.loki3.com/BracketList"/>
    <dgm:cxn modelId="{022C01EF-DF7C-49D2-A320-29D39B563DD0}" type="presParOf" srcId="{9F87E0E0-FE87-4559-92F0-BA8D56CE53DA}" destId="{0081AFEC-480B-4026-92F9-3087C74F9CB3}" srcOrd="0" destOrd="0" presId="urn:diagrams.loki3.com/BracketList"/>
    <dgm:cxn modelId="{1381E3CF-D2CD-4358-8C31-E72713375FC9}" type="presParOf" srcId="{9F87E0E0-FE87-4559-92F0-BA8D56CE53DA}" destId="{4C6FFF5C-9921-484C-B11F-DF4F746E59FA}" srcOrd="1" destOrd="0" presId="urn:diagrams.loki3.com/BracketList"/>
    <dgm:cxn modelId="{F38C8C57-1955-433C-8F2E-EC7DFFC96B8B}" type="presParOf" srcId="{9F87E0E0-FE87-4559-92F0-BA8D56CE53DA}" destId="{3C825B33-1ACF-45F8-9D90-35298C76829D}" srcOrd="2" destOrd="0" presId="urn:diagrams.loki3.com/BracketList"/>
    <dgm:cxn modelId="{AC0A7923-D33D-4C0A-801E-B67EB7A1DE8A}" type="presParOf" srcId="{9F87E0E0-FE87-4559-92F0-BA8D56CE53DA}" destId="{BF7DCB11-3D03-44ED-828F-6A7A21D65F0B}" srcOrd="3" destOrd="0" presId="urn:diagrams.loki3.com/BracketList"/>
    <dgm:cxn modelId="{E9E7DF2D-DA7E-4A27-8868-2EE5B05176E8}" type="presParOf" srcId="{AEABE150-6360-45CC-A6C7-10F5106AF9D2}" destId="{C29AE58E-EE0D-41AB-8361-E5D287172EC8}" srcOrd="1" destOrd="0" presId="urn:diagrams.loki3.com/BracketList"/>
    <dgm:cxn modelId="{F3E87B4C-72C3-4598-8668-6758FA0D2E1A}" type="presParOf" srcId="{AEABE150-6360-45CC-A6C7-10F5106AF9D2}" destId="{CFA565A9-DD59-4D7F-A42C-0B5578B4273F}" srcOrd="2" destOrd="0" presId="urn:diagrams.loki3.com/BracketList"/>
    <dgm:cxn modelId="{C10E931C-FF43-4FCF-AA04-C0EB462F907F}" type="presParOf" srcId="{CFA565A9-DD59-4D7F-A42C-0B5578B4273F}" destId="{B10509C9-A075-4E00-BA2D-2B27CACFFB4E}" srcOrd="0" destOrd="0" presId="urn:diagrams.loki3.com/BracketList"/>
    <dgm:cxn modelId="{3195101E-EA6B-41D1-98F5-30799939B581}" type="presParOf" srcId="{CFA565A9-DD59-4D7F-A42C-0B5578B4273F}" destId="{698D21BB-395E-4FBE-8204-7CBC632BE247}" srcOrd="1" destOrd="0" presId="urn:diagrams.loki3.com/BracketList"/>
    <dgm:cxn modelId="{BEA74E45-965D-4A84-8265-39F8D3AA4F6A}" type="presParOf" srcId="{CFA565A9-DD59-4D7F-A42C-0B5578B4273F}" destId="{8E471A7E-6047-4E02-A6D9-4C19318709CA}" srcOrd="2" destOrd="0" presId="urn:diagrams.loki3.com/BracketList"/>
    <dgm:cxn modelId="{CC8B4CA2-4FC1-47A6-8D35-6CF4B07A37C3}" type="presParOf" srcId="{CFA565A9-DD59-4D7F-A42C-0B5578B4273F}" destId="{4F2B4583-BC69-476A-8374-9733DF09519D}" srcOrd="3" destOrd="0" presId="urn:diagrams.loki3.com/BracketList"/>
    <dgm:cxn modelId="{392381CB-3933-4A76-8E39-0487C9E9E680}" type="presParOf" srcId="{AEABE150-6360-45CC-A6C7-10F5106AF9D2}" destId="{EAA2B892-3A09-4D8F-9B42-2B3F4DE6E8B3}" srcOrd="3" destOrd="0" presId="urn:diagrams.loki3.com/BracketList"/>
    <dgm:cxn modelId="{8FA405D1-665D-4A70-833D-F9FD590C833E}" type="presParOf" srcId="{AEABE150-6360-45CC-A6C7-10F5106AF9D2}" destId="{1CC3FB03-6B1B-4782-B422-C3C8557D7480}" srcOrd="4" destOrd="0" presId="urn:diagrams.loki3.com/BracketList"/>
    <dgm:cxn modelId="{06F166C2-A362-47E2-88F7-4F8F8E3809D7}" type="presParOf" srcId="{1CC3FB03-6B1B-4782-B422-C3C8557D7480}" destId="{3D180D06-CBEC-4125-93DA-7AF8DF7967C5}" srcOrd="0" destOrd="0" presId="urn:diagrams.loki3.com/BracketList"/>
    <dgm:cxn modelId="{C7B0B4CE-AA51-4170-8613-A663372E2DB0}" type="presParOf" srcId="{1CC3FB03-6B1B-4782-B422-C3C8557D7480}" destId="{06E996AE-6685-4816-A560-1BEA7413601A}" srcOrd="1" destOrd="0" presId="urn:diagrams.loki3.com/BracketList"/>
    <dgm:cxn modelId="{1531E0CE-D9E5-43D0-B687-108E1255519D}" type="presParOf" srcId="{1CC3FB03-6B1B-4782-B422-C3C8557D7480}" destId="{5E345337-4E80-40FB-AC94-DA57B7644924}" srcOrd="2" destOrd="0" presId="urn:diagrams.loki3.com/BracketList"/>
    <dgm:cxn modelId="{11733148-8492-4C4D-BB7E-A93CA6FD83C3}" type="presParOf" srcId="{1CC3FB03-6B1B-4782-B422-C3C8557D7480}" destId="{D52989A5-27BC-4323-9614-8F710A2DC47F}" srcOrd="3" destOrd="0" presId="urn:diagrams.loki3.com/BracketList"/>
    <dgm:cxn modelId="{9BC26516-DB67-4AF9-800B-EF153C95C1F1}" type="presParOf" srcId="{AEABE150-6360-45CC-A6C7-10F5106AF9D2}" destId="{EFC4FAE6-45C8-4E5B-853E-54A97F9F4AAF}" srcOrd="5" destOrd="0" presId="urn:diagrams.loki3.com/BracketList"/>
    <dgm:cxn modelId="{CD7AD3D9-B314-44BF-AF55-2A0165B4DC0F}" type="presParOf" srcId="{AEABE150-6360-45CC-A6C7-10F5106AF9D2}" destId="{48A92A35-090D-4CC9-BB34-E032CA603E77}" srcOrd="6" destOrd="0" presId="urn:diagrams.loki3.com/BracketList"/>
    <dgm:cxn modelId="{BF0A7366-2412-4F10-A7D6-2960534360C4}" type="presParOf" srcId="{48A92A35-090D-4CC9-BB34-E032CA603E77}" destId="{11633730-B232-402E-B23C-D139F5334B8A}" srcOrd="0" destOrd="0" presId="urn:diagrams.loki3.com/BracketList"/>
    <dgm:cxn modelId="{B2D7B98A-8795-4A10-BE8A-8AE880763698}" type="presParOf" srcId="{48A92A35-090D-4CC9-BB34-E032CA603E77}" destId="{14ADD3D2-244C-4AC7-B690-E16FE0F10E2D}" srcOrd="1" destOrd="0" presId="urn:diagrams.loki3.com/BracketList"/>
    <dgm:cxn modelId="{2E3EFA73-6602-4CCB-AB91-6E5492FB9DDD}" type="presParOf" srcId="{48A92A35-090D-4CC9-BB34-E032CA603E77}" destId="{4297CA6B-690A-4E3A-87E4-58A6C3A1089A}" srcOrd="2" destOrd="0" presId="urn:diagrams.loki3.com/BracketList"/>
    <dgm:cxn modelId="{E93E9422-EEB7-41E2-9AFF-4E449777482E}" type="presParOf" srcId="{48A92A35-090D-4CC9-BB34-E032CA603E77}" destId="{1317E174-80C3-4F1E-B2C0-58C9F08A14FC}" srcOrd="3" destOrd="0" presId="urn:diagrams.loki3.com/BracketList"/>
    <dgm:cxn modelId="{D9EED214-221B-466E-A5EA-29FC0B9CA0DA}" type="presParOf" srcId="{AEABE150-6360-45CC-A6C7-10F5106AF9D2}" destId="{6D75FA64-042B-4AF4-B4BE-54381D4C483D}" srcOrd="7" destOrd="0" presId="urn:diagrams.loki3.com/BracketList"/>
    <dgm:cxn modelId="{0BBFECEA-E457-4190-9C67-CCCCF9008DD2}" type="presParOf" srcId="{AEABE150-6360-45CC-A6C7-10F5106AF9D2}" destId="{3DCDF519-A89D-4A16-A2BC-9FBF7EE864D3}" srcOrd="8" destOrd="0" presId="urn:diagrams.loki3.com/BracketList"/>
    <dgm:cxn modelId="{1CA6EF7A-CBD0-4EFD-BCBF-9CE5B2E4405C}" type="presParOf" srcId="{3DCDF519-A89D-4A16-A2BC-9FBF7EE864D3}" destId="{4BE27B7B-B835-4A58-8C40-576AF6DE04CA}" srcOrd="0" destOrd="0" presId="urn:diagrams.loki3.com/BracketList"/>
    <dgm:cxn modelId="{35DD844B-A90E-4F73-8C2D-9E62C960D650}" type="presParOf" srcId="{3DCDF519-A89D-4A16-A2BC-9FBF7EE864D3}" destId="{D95FECD5-8037-42E0-AC67-34059F38C4B7}" srcOrd="1" destOrd="0" presId="urn:diagrams.loki3.com/BracketList"/>
    <dgm:cxn modelId="{8FCBEB6D-5FB5-419B-BC9A-4956C61504D5}" type="presParOf" srcId="{3DCDF519-A89D-4A16-A2BC-9FBF7EE864D3}" destId="{BEC303AF-2A0E-4F62-A08D-0D6693326840}" srcOrd="2" destOrd="0" presId="urn:diagrams.loki3.com/BracketList"/>
    <dgm:cxn modelId="{A9913DCA-6485-4776-B44A-99011D2E7455}" type="presParOf" srcId="{3DCDF519-A89D-4A16-A2BC-9FBF7EE864D3}" destId="{5627864D-0C3A-4ADE-8B94-31B3F2B80A91}"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88D226-70EC-45EB-A25A-C6F327A81C95}" type="doc">
      <dgm:prSet loTypeId="urn:microsoft.com/office/officeart/2005/8/layout/hierarchy1" loCatId="hierarchy" qsTypeId="urn:microsoft.com/office/officeart/2005/8/quickstyle/simple1" qsCatId="simple" csTypeId="urn:microsoft.com/office/officeart/2005/8/colors/colorful3" csCatId="colorful" phldr="1"/>
      <dgm:spPr/>
      <dgm:t>
        <a:bodyPr/>
        <a:lstStyle/>
        <a:p>
          <a:endParaRPr lang="en-US"/>
        </a:p>
      </dgm:t>
    </dgm:pt>
    <dgm:pt modelId="{808A225A-ECE1-4998-87DC-E98371E131A5}">
      <dgm:prSet/>
      <dgm:spPr/>
      <dgm:t>
        <a:bodyPr/>
        <a:lstStyle/>
        <a:p>
          <a:r>
            <a:rPr lang="en-US" dirty="0" smtClean="0"/>
            <a:t>Inaccurate data</a:t>
          </a:r>
          <a:endParaRPr lang="en-US" dirty="0"/>
        </a:p>
      </dgm:t>
    </dgm:pt>
    <dgm:pt modelId="{08094666-D692-4B4C-B649-9345516BB8C2}" type="parTrans" cxnId="{E25E4F86-3A7E-465B-9EBD-5E6500760A84}">
      <dgm:prSet/>
      <dgm:spPr/>
      <dgm:t>
        <a:bodyPr/>
        <a:lstStyle/>
        <a:p>
          <a:endParaRPr lang="en-US"/>
        </a:p>
      </dgm:t>
    </dgm:pt>
    <dgm:pt modelId="{0EDA0042-97B4-4402-BC73-44CE9DBBE3BB}" type="sibTrans" cxnId="{E25E4F86-3A7E-465B-9EBD-5E6500760A84}">
      <dgm:prSet/>
      <dgm:spPr/>
      <dgm:t>
        <a:bodyPr/>
        <a:lstStyle/>
        <a:p>
          <a:endParaRPr lang="en-US"/>
        </a:p>
      </dgm:t>
    </dgm:pt>
    <dgm:pt modelId="{26C08017-A965-437B-8B7C-563FAC658CE4}">
      <dgm:prSet/>
      <dgm:spPr/>
      <dgm:t>
        <a:bodyPr/>
        <a:lstStyle/>
        <a:p>
          <a:r>
            <a:rPr lang="en-US" dirty="0" smtClean="0"/>
            <a:t>Example: Recording incorrect sales figures or customer details due to human error or technical glitches.</a:t>
          </a:r>
          <a:endParaRPr lang="en-US" dirty="0"/>
        </a:p>
      </dgm:t>
    </dgm:pt>
    <dgm:pt modelId="{B8EEB99B-F7F5-4ECD-BD3E-1072E4904341}" type="parTrans" cxnId="{4DFCE4DA-606E-4B80-B4DC-3E86326F6A09}">
      <dgm:prSet/>
      <dgm:spPr/>
      <dgm:t>
        <a:bodyPr/>
        <a:lstStyle/>
        <a:p>
          <a:endParaRPr lang="en-US"/>
        </a:p>
      </dgm:t>
    </dgm:pt>
    <dgm:pt modelId="{1765EE6B-93BD-4B12-9F93-AA522ACBAA40}" type="sibTrans" cxnId="{4DFCE4DA-606E-4B80-B4DC-3E86326F6A09}">
      <dgm:prSet/>
      <dgm:spPr/>
      <dgm:t>
        <a:bodyPr/>
        <a:lstStyle/>
        <a:p>
          <a:endParaRPr lang="en-US"/>
        </a:p>
      </dgm:t>
    </dgm:pt>
    <dgm:pt modelId="{D6E8599E-2819-432A-8486-6137D8BF14F4}">
      <dgm:prSet/>
      <dgm:spPr/>
      <dgm:t>
        <a:bodyPr/>
        <a:lstStyle/>
        <a:p>
          <a:r>
            <a:rPr lang="en-US" dirty="0" smtClean="0"/>
            <a:t>Incomplete data</a:t>
          </a:r>
          <a:endParaRPr lang="en-US" dirty="0"/>
        </a:p>
      </dgm:t>
    </dgm:pt>
    <dgm:pt modelId="{A69C0968-3B50-4355-BE98-1A14AA13C007}" type="parTrans" cxnId="{040BA512-1845-4562-8FCC-4FD5F3AF4F8F}">
      <dgm:prSet/>
      <dgm:spPr/>
      <dgm:t>
        <a:bodyPr/>
        <a:lstStyle/>
        <a:p>
          <a:endParaRPr lang="en-US"/>
        </a:p>
      </dgm:t>
    </dgm:pt>
    <dgm:pt modelId="{23DAFD82-01A7-4E98-9A18-A9F336AB0EA7}" type="sibTrans" cxnId="{040BA512-1845-4562-8FCC-4FD5F3AF4F8F}">
      <dgm:prSet/>
      <dgm:spPr/>
      <dgm:t>
        <a:bodyPr/>
        <a:lstStyle/>
        <a:p>
          <a:endParaRPr lang="en-US"/>
        </a:p>
      </dgm:t>
    </dgm:pt>
    <dgm:pt modelId="{755CB088-DE5C-4F17-976F-62154B9AACDD}">
      <dgm:prSet/>
      <dgm:spPr/>
      <dgm:t>
        <a:bodyPr/>
        <a:lstStyle/>
        <a:p>
          <a:r>
            <a:rPr lang="en-US" dirty="0" smtClean="0"/>
            <a:t>Example: Missing fields in a customer database, such as contact information or purchase history.</a:t>
          </a:r>
          <a:endParaRPr lang="en-US" dirty="0"/>
        </a:p>
      </dgm:t>
    </dgm:pt>
    <dgm:pt modelId="{ACAF8248-FBD2-468A-8D0E-0CC27AD5F317}" type="parTrans" cxnId="{96EF4088-4752-4285-98C0-30AA47F3B791}">
      <dgm:prSet/>
      <dgm:spPr/>
      <dgm:t>
        <a:bodyPr/>
        <a:lstStyle/>
        <a:p>
          <a:endParaRPr lang="en-US"/>
        </a:p>
      </dgm:t>
    </dgm:pt>
    <dgm:pt modelId="{70C99915-0CC4-4B7D-B617-6356944AEAA8}" type="sibTrans" cxnId="{96EF4088-4752-4285-98C0-30AA47F3B791}">
      <dgm:prSet/>
      <dgm:spPr/>
      <dgm:t>
        <a:bodyPr/>
        <a:lstStyle/>
        <a:p>
          <a:endParaRPr lang="en-US"/>
        </a:p>
      </dgm:t>
    </dgm:pt>
    <dgm:pt modelId="{A983E8CA-34F8-443C-A8FA-7C6797299D4A}">
      <dgm:prSet/>
      <dgm:spPr/>
      <dgm:t>
        <a:bodyPr/>
        <a:lstStyle/>
        <a:p>
          <a:r>
            <a:rPr lang="en-US" dirty="0" smtClean="0"/>
            <a:t>Biased data</a:t>
          </a:r>
          <a:endParaRPr lang="en-US" dirty="0"/>
        </a:p>
      </dgm:t>
    </dgm:pt>
    <dgm:pt modelId="{2DFD11B3-0098-4773-9499-995C9CAA5FD0}" type="parTrans" cxnId="{F423917F-339D-4927-9C47-89312122A7F3}">
      <dgm:prSet/>
      <dgm:spPr/>
      <dgm:t>
        <a:bodyPr/>
        <a:lstStyle/>
        <a:p>
          <a:endParaRPr lang="en-US"/>
        </a:p>
      </dgm:t>
    </dgm:pt>
    <dgm:pt modelId="{CF2BB315-0415-4DB4-B4A2-567F66C4A039}" type="sibTrans" cxnId="{F423917F-339D-4927-9C47-89312122A7F3}">
      <dgm:prSet/>
      <dgm:spPr/>
      <dgm:t>
        <a:bodyPr/>
        <a:lstStyle/>
        <a:p>
          <a:endParaRPr lang="en-US"/>
        </a:p>
      </dgm:t>
    </dgm:pt>
    <dgm:pt modelId="{44A42A04-ECE2-4649-A64E-9841B3E41FB9}">
      <dgm:prSet/>
      <dgm:spPr/>
      <dgm:t>
        <a:bodyPr/>
        <a:lstStyle/>
        <a:p>
          <a:r>
            <a:rPr lang="en-US" dirty="0" smtClean="0"/>
            <a:t>Example: Biased survey responses due to sampling bias or leading questions.</a:t>
          </a:r>
          <a:endParaRPr lang="en-US" dirty="0"/>
        </a:p>
      </dgm:t>
    </dgm:pt>
    <dgm:pt modelId="{106CA18D-A012-4568-A523-352B652BE045}" type="parTrans" cxnId="{9FABF398-7650-47BD-9AF1-3004B823C424}">
      <dgm:prSet/>
      <dgm:spPr/>
      <dgm:t>
        <a:bodyPr/>
        <a:lstStyle/>
        <a:p>
          <a:endParaRPr lang="en-US"/>
        </a:p>
      </dgm:t>
    </dgm:pt>
    <dgm:pt modelId="{315B1944-22E4-4252-AB30-CE12430DA65D}" type="sibTrans" cxnId="{9FABF398-7650-47BD-9AF1-3004B823C424}">
      <dgm:prSet/>
      <dgm:spPr/>
      <dgm:t>
        <a:bodyPr/>
        <a:lstStyle/>
        <a:p>
          <a:endParaRPr lang="en-US"/>
        </a:p>
      </dgm:t>
    </dgm:pt>
    <dgm:pt modelId="{F869D964-9F66-4E53-83EC-F3946A16BC97}">
      <dgm:prSet/>
      <dgm:spPr/>
      <dgm:t>
        <a:bodyPr/>
        <a:lstStyle/>
        <a:p>
          <a:r>
            <a:rPr lang="en-US" dirty="0" smtClean="0"/>
            <a:t>contains errors, mistakes, or false information.</a:t>
          </a:r>
          <a:endParaRPr lang="en-US" dirty="0"/>
        </a:p>
      </dgm:t>
    </dgm:pt>
    <dgm:pt modelId="{77BBBEFF-4589-4A5E-BB10-F410CBFCD8C9}" type="parTrans" cxnId="{C69FA5D2-DF51-4D8B-9BB9-C533BA63771C}">
      <dgm:prSet/>
      <dgm:spPr/>
      <dgm:t>
        <a:bodyPr/>
        <a:lstStyle/>
        <a:p>
          <a:endParaRPr lang="en-US"/>
        </a:p>
      </dgm:t>
    </dgm:pt>
    <dgm:pt modelId="{86347076-DC91-4935-ABE6-F94625568EFD}" type="sibTrans" cxnId="{C69FA5D2-DF51-4D8B-9BB9-C533BA63771C}">
      <dgm:prSet/>
      <dgm:spPr/>
      <dgm:t>
        <a:bodyPr/>
        <a:lstStyle/>
        <a:p>
          <a:endParaRPr lang="en-US"/>
        </a:p>
      </dgm:t>
    </dgm:pt>
    <dgm:pt modelId="{E455CCD9-B381-4364-990A-D6AA3B6B4E6B}">
      <dgm:prSet/>
      <dgm:spPr/>
      <dgm:t>
        <a:bodyPr/>
        <a:lstStyle/>
        <a:p>
          <a:r>
            <a:rPr lang="en-US" dirty="0" smtClean="0"/>
            <a:t>lacks necessary information or has missing values.</a:t>
          </a:r>
          <a:endParaRPr lang="en-US" dirty="0"/>
        </a:p>
      </dgm:t>
    </dgm:pt>
    <dgm:pt modelId="{29C9BC16-2F2B-464B-91B7-39C18EE97E96}" type="parTrans" cxnId="{93E79A8A-1DB3-4127-810B-BCC7D3359396}">
      <dgm:prSet/>
      <dgm:spPr/>
      <dgm:t>
        <a:bodyPr/>
        <a:lstStyle/>
        <a:p>
          <a:endParaRPr lang="en-US"/>
        </a:p>
      </dgm:t>
    </dgm:pt>
    <dgm:pt modelId="{DF547737-153D-4EAE-BACA-81B6459D20F4}" type="sibTrans" cxnId="{93E79A8A-1DB3-4127-810B-BCC7D3359396}">
      <dgm:prSet/>
      <dgm:spPr/>
      <dgm:t>
        <a:bodyPr/>
        <a:lstStyle/>
        <a:p>
          <a:endParaRPr lang="en-US"/>
        </a:p>
      </dgm:t>
    </dgm:pt>
    <dgm:pt modelId="{D310934F-10FE-441D-BE70-B746138E8E28}">
      <dgm:prSet/>
      <dgm:spPr/>
      <dgm:t>
        <a:bodyPr/>
        <a:lstStyle/>
        <a:p>
          <a:r>
            <a:rPr lang="en-US" dirty="0" smtClean="0"/>
            <a:t>reflects a particular viewpoint or is influenced by prejudice.</a:t>
          </a:r>
          <a:endParaRPr lang="en-US" dirty="0"/>
        </a:p>
      </dgm:t>
    </dgm:pt>
    <dgm:pt modelId="{B5075AB5-A349-4D27-9CD9-2F59D51486E7}" type="parTrans" cxnId="{89DF0A1D-9B72-488B-A0F9-8F6ACD7341FF}">
      <dgm:prSet/>
      <dgm:spPr/>
      <dgm:t>
        <a:bodyPr/>
        <a:lstStyle/>
        <a:p>
          <a:endParaRPr lang="en-US"/>
        </a:p>
      </dgm:t>
    </dgm:pt>
    <dgm:pt modelId="{EC2100FD-F07A-4184-BDCF-65507F70F451}" type="sibTrans" cxnId="{89DF0A1D-9B72-488B-A0F9-8F6ACD7341FF}">
      <dgm:prSet/>
      <dgm:spPr/>
      <dgm:t>
        <a:bodyPr/>
        <a:lstStyle/>
        <a:p>
          <a:endParaRPr lang="en-US"/>
        </a:p>
      </dgm:t>
    </dgm:pt>
    <dgm:pt modelId="{4DBF7365-021A-4BB7-BFC0-38AAB66B0D88}" type="pres">
      <dgm:prSet presAssocID="{3888D226-70EC-45EB-A25A-C6F327A81C95}" presName="hierChild1" presStyleCnt="0">
        <dgm:presLayoutVars>
          <dgm:chPref val="1"/>
          <dgm:dir/>
          <dgm:animOne val="branch"/>
          <dgm:animLvl val="lvl"/>
          <dgm:resizeHandles/>
        </dgm:presLayoutVars>
      </dgm:prSet>
      <dgm:spPr/>
      <dgm:t>
        <a:bodyPr/>
        <a:lstStyle/>
        <a:p>
          <a:endParaRPr lang="en-US"/>
        </a:p>
      </dgm:t>
    </dgm:pt>
    <dgm:pt modelId="{68EA9708-B31C-49AC-AC4D-BAB4712EA272}" type="pres">
      <dgm:prSet presAssocID="{808A225A-ECE1-4998-87DC-E98371E131A5}" presName="hierRoot1" presStyleCnt="0"/>
      <dgm:spPr/>
    </dgm:pt>
    <dgm:pt modelId="{49E7B3B4-B7BD-488C-91BD-5162D4D84F00}" type="pres">
      <dgm:prSet presAssocID="{808A225A-ECE1-4998-87DC-E98371E131A5}" presName="composite" presStyleCnt="0"/>
      <dgm:spPr/>
    </dgm:pt>
    <dgm:pt modelId="{C28A8078-903A-4C4A-B074-51C44DA7FC70}" type="pres">
      <dgm:prSet presAssocID="{808A225A-ECE1-4998-87DC-E98371E131A5}" presName="background" presStyleLbl="node0" presStyleIdx="0" presStyleCnt="3"/>
      <dgm:spPr/>
    </dgm:pt>
    <dgm:pt modelId="{FB6F10E2-491B-45A6-A28C-65579E4FF797}" type="pres">
      <dgm:prSet presAssocID="{808A225A-ECE1-4998-87DC-E98371E131A5}" presName="text" presStyleLbl="fgAcc0" presStyleIdx="0" presStyleCnt="3">
        <dgm:presLayoutVars>
          <dgm:chPref val="3"/>
        </dgm:presLayoutVars>
      </dgm:prSet>
      <dgm:spPr/>
      <dgm:t>
        <a:bodyPr/>
        <a:lstStyle/>
        <a:p>
          <a:endParaRPr lang="en-US"/>
        </a:p>
      </dgm:t>
    </dgm:pt>
    <dgm:pt modelId="{2A44F9A3-82E8-4186-8172-9DEB75E7456E}" type="pres">
      <dgm:prSet presAssocID="{808A225A-ECE1-4998-87DC-E98371E131A5}" presName="hierChild2" presStyleCnt="0"/>
      <dgm:spPr/>
    </dgm:pt>
    <dgm:pt modelId="{9D2993F3-04B3-4BE8-9CAF-4025C3F28399}" type="pres">
      <dgm:prSet presAssocID="{77BBBEFF-4589-4A5E-BB10-F410CBFCD8C9}" presName="Name10" presStyleLbl="parChTrans1D2" presStyleIdx="0" presStyleCnt="3"/>
      <dgm:spPr/>
      <dgm:t>
        <a:bodyPr/>
        <a:lstStyle/>
        <a:p>
          <a:endParaRPr lang="en-US"/>
        </a:p>
      </dgm:t>
    </dgm:pt>
    <dgm:pt modelId="{9242677A-525E-418B-B0A3-7670010044CF}" type="pres">
      <dgm:prSet presAssocID="{F869D964-9F66-4E53-83EC-F3946A16BC97}" presName="hierRoot2" presStyleCnt="0"/>
      <dgm:spPr/>
    </dgm:pt>
    <dgm:pt modelId="{D20AC7EA-6EB1-4FF9-AF85-070982A8AECB}" type="pres">
      <dgm:prSet presAssocID="{F869D964-9F66-4E53-83EC-F3946A16BC97}" presName="composite2" presStyleCnt="0"/>
      <dgm:spPr/>
    </dgm:pt>
    <dgm:pt modelId="{E912AC6A-CBD4-46E8-9562-B553ED5EAD1E}" type="pres">
      <dgm:prSet presAssocID="{F869D964-9F66-4E53-83EC-F3946A16BC97}" presName="background2" presStyleLbl="node2" presStyleIdx="0" presStyleCnt="3"/>
      <dgm:spPr/>
    </dgm:pt>
    <dgm:pt modelId="{7005EBB5-C42A-46B4-A498-66224955C096}" type="pres">
      <dgm:prSet presAssocID="{F869D964-9F66-4E53-83EC-F3946A16BC97}" presName="text2" presStyleLbl="fgAcc2" presStyleIdx="0" presStyleCnt="3">
        <dgm:presLayoutVars>
          <dgm:chPref val="3"/>
        </dgm:presLayoutVars>
      </dgm:prSet>
      <dgm:spPr/>
      <dgm:t>
        <a:bodyPr/>
        <a:lstStyle/>
        <a:p>
          <a:endParaRPr lang="en-US"/>
        </a:p>
      </dgm:t>
    </dgm:pt>
    <dgm:pt modelId="{ACBBCECE-BA0D-436F-97A4-DC31F03D71CD}" type="pres">
      <dgm:prSet presAssocID="{F869D964-9F66-4E53-83EC-F3946A16BC97}" presName="hierChild3" presStyleCnt="0"/>
      <dgm:spPr/>
    </dgm:pt>
    <dgm:pt modelId="{4541F300-182A-4250-AA30-9A798E22AA2A}" type="pres">
      <dgm:prSet presAssocID="{B8EEB99B-F7F5-4ECD-BD3E-1072E4904341}" presName="Name17" presStyleLbl="parChTrans1D3" presStyleIdx="0" presStyleCnt="3"/>
      <dgm:spPr/>
      <dgm:t>
        <a:bodyPr/>
        <a:lstStyle/>
        <a:p>
          <a:endParaRPr lang="en-US"/>
        </a:p>
      </dgm:t>
    </dgm:pt>
    <dgm:pt modelId="{ACB5BBE7-4EF2-4044-8828-DED2258369C0}" type="pres">
      <dgm:prSet presAssocID="{26C08017-A965-437B-8B7C-563FAC658CE4}" presName="hierRoot3" presStyleCnt="0"/>
      <dgm:spPr/>
    </dgm:pt>
    <dgm:pt modelId="{9946B2FC-FFEA-4AC3-8C17-7CA402224DBD}" type="pres">
      <dgm:prSet presAssocID="{26C08017-A965-437B-8B7C-563FAC658CE4}" presName="composite3" presStyleCnt="0"/>
      <dgm:spPr/>
    </dgm:pt>
    <dgm:pt modelId="{EC3019AF-E518-4A15-BC7E-DE6E4F2FA9E2}" type="pres">
      <dgm:prSet presAssocID="{26C08017-A965-437B-8B7C-563FAC658CE4}" presName="background3" presStyleLbl="node3" presStyleIdx="0" presStyleCnt="3"/>
      <dgm:spPr/>
    </dgm:pt>
    <dgm:pt modelId="{10362348-9BEB-4DCF-A697-F0D0BA4CC52F}" type="pres">
      <dgm:prSet presAssocID="{26C08017-A965-437B-8B7C-563FAC658CE4}" presName="text3" presStyleLbl="fgAcc3" presStyleIdx="0" presStyleCnt="3">
        <dgm:presLayoutVars>
          <dgm:chPref val="3"/>
        </dgm:presLayoutVars>
      </dgm:prSet>
      <dgm:spPr/>
      <dgm:t>
        <a:bodyPr/>
        <a:lstStyle/>
        <a:p>
          <a:endParaRPr lang="en-US"/>
        </a:p>
      </dgm:t>
    </dgm:pt>
    <dgm:pt modelId="{7351C11C-24DF-4626-BAED-5C067AD9327F}" type="pres">
      <dgm:prSet presAssocID="{26C08017-A965-437B-8B7C-563FAC658CE4}" presName="hierChild4" presStyleCnt="0"/>
      <dgm:spPr/>
    </dgm:pt>
    <dgm:pt modelId="{C40E8A22-6D0D-40DD-A4E8-1B692F6DA55E}" type="pres">
      <dgm:prSet presAssocID="{D6E8599E-2819-432A-8486-6137D8BF14F4}" presName="hierRoot1" presStyleCnt="0"/>
      <dgm:spPr/>
    </dgm:pt>
    <dgm:pt modelId="{E0877119-A4A1-47C5-9697-B57178CBF8AF}" type="pres">
      <dgm:prSet presAssocID="{D6E8599E-2819-432A-8486-6137D8BF14F4}" presName="composite" presStyleCnt="0"/>
      <dgm:spPr/>
    </dgm:pt>
    <dgm:pt modelId="{B2B93058-49E4-40FE-999C-E4CCD581A527}" type="pres">
      <dgm:prSet presAssocID="{D6E8599E-2819-432A-8486-6137D8BF14F4}" presName="background" presStyleLbl="node0" presStyleIdx="1" presStyleCnt="3"/>
      <dgm:spPr/>
    </dgm:pt>
    <dgm:pt modelId="{B9FC4478-8E60-46A3-AD0C-FF802243EA2B}" type="pres">
      <dgm:prSet presAssocID="{D6E8599E-2819-432A-8486-6137D8BF14F4}" presName="text" presStyleLbl="fgAcc0" presStyleIdx="1" presStyleCnt="3">
        <dgm:presLayoutVars>
          <dgm:chPref val="3"/>
        </dgm:presLayoutVars>
      </dgm:prSet>
      <dgm:spPr/>
      <dgm:t>
        <a:bodyPr/>
        <a:lstStyle/>
        <a:p>
          <a:endParaRPr lang="en-US"/>
        </a:p>
      </dgm:t>
    </dgm:pt>
    <dgm:pt modelId="{C37993D3-FFD4-4611-A94B-7C3DE530203F}" type="pres">
      <dgm:prSet presAssocID="{D6E8599E-2819-432A-8486-6137D8BF14F4}" presName="hierChild2" presStyleCnt="0"/>
      <dgm:spPr/>
    </dgm:pt>
    <dgm:pt modelId="{7026A6CA-4AE0-452E-9E0D-9F98C7C6FEB5}" type="pres">
      <dgm:prSet presAssocID="{29C9BC16-2F2B-464B-91B7-39C18EE97E96}" presName="Name10" presStyleLbl="parChTrans1D2" presStyleIdx="1" presStyleCnt="3"/>
      <dgm:spPr/>
      <dgm:t>
        <a:bodyPr/>
        <a:lstStyle/>
        <a:p>
          <a:endParaRPr lang="en-US"/>
        </a:p>
      </dgm:t>
    </dgm:pt>
    <dgm:pt modelId="{2D6A237B-E9F3-45B8-82B3-7DD6AA87CE85}" type="pres">
      <dgm:prSet presAssocID="{E455CCD9-B381-4364-990A-D6AA3B6B4E6B}" presName="hierRoot2" presStyleCnt="0"/>
      <dgm:spPr/>
    </dgm:pt>
    <dgm:pt modelId="{4CB676BE-DBDE-4A01-9D4A-A27770E983C0}" type="pres">
      <dgm:prSet presAssocID="{E455CCD9-B381-4364-990A-D6AA3B6B4E6B}" presName="composite2" presStyleCnt="0"/>
      <dgm:spPr/>
    </dgm:pt>
    <dgm:pt modelId="{B4A07F86-84AB-45E8-8F59-73397A08B9E0}" type="pres">
      <dgm:prSet presAssocID="{E455CCD9-B381-4364-990A-D6AA3B6B4E6B}" presName="background2" presStyleLbl="node2" presStyleIdx="1" presStyleCnt="3"/>
      <dgm:spPr/>
    </dgm:pt>
    <dgm:pt modelId="{4DE0E69D-84AE-4CF9-BEC1-CC18CECF079D}" type="pres">
      <dgm:prSet presAssocID="{E455CCD9-B381-4364-990A-D6AA3B6B4E6B}" presName="text2" presStyleLbl="fgAcc2" presStyleIdx="1" presStyleCnt="3">
        <dgm:presLayoutVars>
          <dgm:chPref val="3"/>
        </dgm:presLayoutVars>
      </dgm:prSet>
      <dgm:spPr/>
      <dgm:t>
        <a:bodyPr/>
        <a:lstStyle/>
        <a:p>
          <a:endParaRPr lang="en-US"/>
        </a:p>
      </dgm:t>
    </dgm:pt>
    <dgm:pt modelId="{1000DFE7-3BA4-4F6A-8F75-62178F352480}" type="pres">
      <dgm:prSet presAssocID="{E455CCD9-B381-4364-990A-D6AA3B6B4E6B}" presName="hierChild3" presStyleCnt="0"/>
      <dgm:spPr/>
    </dgm:pt>
    <dgm:pt modelId="{5F2CA937-754B-41F8-A284-E264EC3CB79E}" type="pres">
      <dgm:prSet presAssocID="{ACAF8248-FBD2-468A-8D0E-0CC27AD5F317}" presName="Name17" presStyleLbl="parChTrans1D3" presStyleIdx="1" presStyleCnt="3"/>
      <dgm:spPr/>
      <dgm:t>
        <a:bodyPr/>
        <a:lstStyle/>
        <a:p>
          <a:endParaRPr lang="en-US"/>
        </a:p>
      </dgm:t>
    </dgm:pt>
    <dgm:pt modelId="{970CA837-980C-4E3C-ADA8-3DA45139A4CE}" type="pres">
      <dgm:prSet presAssocID="{755CB088-DE5C-4F17-976F-62154B9AACDD}" presName="hierRoot3" presStyleCnt="0"/>
      <dgm:spPr/>
    </dgm:pt>
    <dgm:pt modelId="{374E034F-805F-4AB3-9AFE-2FD83DED6B31}" type="pres">
      <dgm:prSet presAssocID="{755CB088-DE5C-4F17-976F-62154B9AACDD}" presName="composite3" presStyleCnt="0"/>
      <dgm:spPr/>
    </dgm:pt>
    <dgm:pt modelId="{8F5622D3-1067-49B9-B757-A1612589E8B2}" type="pres">
      <dgm:prSet presAssocID="{755CB088-DE5C-4F17-976F-62154B9AACDD}" presName="background3" presStyleLbl="node3" presStyleIdx="1" presStyleCnt="3"/>
      <dgm:spPr/>
    </dgm:pt>
    <dgm:pt modelId="{F21656F0-C11A-4D03-B06B-E808E801ECFD}" type="pres">
      <dgm:prSet presAssocID="{755CB088-DE5C-4F17-976F-62154B9AACDD}" presName="text3" presStyleLbl="fgAcc3" presStyleIdx="1" presStyleCnt="3">
        <dgm:presLayoutVars>
          <dgm:chPref val="3"/>
        </dgm:presLayoutVars>
      </dgm:prSet>
      <dgm:spPr/>
      <dgm:t>
        <a:bodyPr/>
        <a:lstStyle/>
        <a:p>
          <a:endParaRPr lang="en-US"/>
        </a:p>
      </dgm:t>
    </dgm:pt>
    <dgm:pt modelId="{EF1DB02C-13CF-4144-B95D-AAE3199B95A2}" type="pres">
      <dgm:prSet presAssocID="{755CB088-DE5C-4F17-976F-62154B9AACDD}" presName="hierChild4" presStyleCnt="0"/>
      <dgm:spPr/>
    </dgm:pt>
    <dgm:pt modelId="{8091856C-8116-436A-92BD-272707CF730E}" type="pres">
      <dgm:prSet presAssocID="{A983E8CA-34F8-443C-A8FA-7C6797299D4A}" presName="hierRoot1" presStyleCnt="0"/>
      <dgm:spPr/>
    </dgm:pt>
    <dgm:pt modelId="{E87D2249-F4D8-476B-84E0-A6E7884AD677}" type="pres">
      <dgm:prSet presAssocID="{A983E8CA-34F8-443C-A8FA-7C6797299D4A}" presName="composite" presStyleCnt="0"/>
      <dgm:spPr/>
    </dgm:pt>
    <dgm:pt modelId="{E50EE7B9-31E5-4657-A04A-1BAA187C3079}" type="pres">
      <dgm:prSet presAssocID="{A983E8CA-34F8-443C-A8FA-7C6797299D4A}" presName="background" presStyleLbl="node0" presStyleIdx="2" presStyleCnt="3"/>
      <dgm:spPr/>
    </dgm:pt>
    <dgm:pt modelId="{AADE0A9F-EEE7-40ED-A4FF-E116F3D5E716}" type="pres">
      <dgm:prSet presAssocID="{A983E8CA-34F8-443C-A8FA-7C6797299D4A}" presName="text" presStyleLbl="fgAcc0" presStyleIdx="2" presStyleCnt="3">
        <dgm:presLayoutVars>
          <dgm:chPref val="3"/>
        </dgm:presLayoutVars>
      </dgm:prSet>
      <dgm:spPr/>
      <dgm:t>
        <a:bodyPr/>
        <a:lstStyle/>
        <a:p>
          <a:endParaRPr lang="en-US"/>
        </a:p>
      </dgm:t>
    </dgm:pt>
    <dgm:pt modelId="{28BBC26E-1298-429A-9254-C2AC76A5CA37}" type="pres">
      <dgm:prSet presAssocID="{A983E8CA-34F8-443C-A8FA-7C6797299D4A}" presName="hierChild2" presStyleCnt="0"/>
      <dgm:spPr/>
    </dgm:pt>
    <dgm:pt modelId="{AFC0330C-4317-4773-AA17-64B61267D155}" type="pres">
      <dgm:prSet presAssocID="{B5075AB5-A349-4D27-9CD9-2F59D51486E7}" presName="Name10" presStyleLbl="parChTrans1D2" presStyleIdx="2" presStyleCnt="3"/>
      <dgm:spPr/>
      <dgm:t>
        <a:bodyPr/>
        <a:lstStyle/>
        <a:p>
          <a:endParaRPr lang="en-US"/>
        </a:p>
      </dgm:t>
    </dgm:pt>
    <dgm:pt modelId="{060D6D37-E580-4041-B254-409F50A066CA}" type="pres">
      <dgm:prSet presAssocID="{D310934F-10FE-441D-BE70-B746138E8E28}" presName="hierRoot2" presStyleCnt="0"/>
      <dgm:spPr/>
    </dgm:pt>
    <dgm:pt modelId="{DBADB150-0513-4DF9-AAE9-EBD4B0A124A9}" type="pres">
      <dgm:prSet presAssocID="{D310934F-10FE-441D-BE70-B746138E8E28}" presName="composite2" presStyleCnt="0"/>
      <dgm:spPr/>
    </dgm:pt>
    <dgm:pt modelId="{56874EEB-2F2A-48F5-969E-DB93C99A75CA}" type="pres">
      <dgm:prSet presAssocID="{D310934F-10FE-441D-BE70-B746138E8E28}" presName="background2" presStyleLbl="node2" presStyleIdx="2" presStyleCnt="3"/>
      <dgm:spPr/>
    </dgm:pt>
    <dgm:pt modelId="{0131B704-B530-4D7D-8B2D-7E8A2B5DF1CE}" type="pres">
      <dgm:prSet presAssocID="{D310934F-10FE-441D-BE70-B746138E8E28}" presName="text2" presStyleLbl="fgAcc2" presStyleIdx="2" presStyleCnt="3">
        <dgm:presLayoutVars>
          <dgm:chPref val="3"/>
        </dgm:presLayoutVars>
      </dgm:prSet>
      <dgm:spPr/>
      <dgm:t>
        <a:bodyPr/>
        <a:lstStyle/>
        <a:p>
          <a:endParaRPr lang="en-US"/>
        </a:p>
      </dgm:t>
    </dgm:pt>
    <dgm:pt modelId="{EE059F99-498B-4AD7-9A32-C3FA18BBDE3F}" type="pres">
      <dgm:prSet presAssocID="{D310934F-10FE-441D-BE70-B746138E8E28}" presName="hierChild3" presStyleCnt="0"/>
      <dgm:spPr/>
    </dgm:pt>
    <dgm:pt modelId="{8F9CE3EA-F542-4EF8-8A6D-0175588B46F0}" type="pres">
      <dgm:prSet presAssocID="{106CA18D-A012-4568-A523-352B652BE045}" presName="Name17" presStyleLbl="parChTrans1D3" presStyleIdx="2" presStyleCnt="3"/>
      <dgm:spPr/>
      <dgm:t>
        <a:bodyPr/>
        <a:lstStyle/>
        <a:p>
          <a:endParaRPr lang="en-US"/>
        </a:p>
      </dgm:t>
    </dgm:pt>
    <dgm:pt modelId="{81904465-50A2-45DE-9B66-53A319B6081D}" type="pres">
      <dgm:prSet presAssocID="{44A42A04-ECE2-4649-A64E-9841B3E41FB9}" presName="hierRoot3" presStyleCnt="0"/>
      <dgm:spPr/>
    </dgm:pt>
    <dgm:pt modelId="{2F450341-1A1D-47D2-9EA9-1922E921B491}" type="pres">
      <dgm:prSet presAssocID="{44A42A04-ECE2-4649-A64E-9841B3E41FB9}" presName="composite3" presStyleCnt="0"/>
      <dgm:spPr/>
    </dgm:pt>
    <dgm:pt modelId="{C0FD14EC-7A5D-4D28-BB8E-BE1C940E0CF4}" type="pres">
      <dgm:prSet presAssocID="{44A42A04-ECE2-4649-A64E-9841B3E41FB9}" presName="background3" presStyleLbl="node3" presStyleIdx="2" presStyleCnt="3"/>
      <dgm:spPr/>
    </dgm:pt>
    <dgm:pt modelId="{22D822A5-4083-4870-9090-D6E7D649B5EA}" type="pres">
      <dgm:prSet presAssocID="{44A42A04-ECE2-4649-A64E-9841B3E41FB9}" presName="text3" presStyleLbl="fgAcc3" presStyleIdx="2" presStyleCnt="3">
        <dgm:presLayoutVars>
          <dgm:chPref val="3"/>
        </dgm:presLayoutVars>
      </dgm:prSet>
      <dgm:spPr/>
      <dgm:t>
        <a:bodyPr/>
        <a:lstStyle/>
        <a:p>
          <a:endParaRPr lang="en-US"/>
        </a:p>
      </dgm:t>
    </dgm:pt>
    <dgm:pt modelId="{3812F9FD-D138-453E-BD33-C1982944C6F8}" type="pres">
      <dgm:prSet presAssocID="{44A42A04-ECE2-4649-A64E-9841B3E41FB9}" presName="hierChild4" presStyleCnt="0"/>
      <dgm:spPr/>
    </dgm:pt>
  </dgm:ptLst>
  <dgm:cxnLst>
    <dgm:cxn modelId="{129EDECD-4257-464B-B531-25D478DFC7AF}" type="presOf" srcId="{44A42A04-ECE2-4649-A64E-9841B3E41FB9}" destId="{22D822A5-4083-4870-9090-D6E7D649B5EA}" srcOrd="0" destOrd="0" presId="urn:microsoft.com/office/officeart/2005/8/layout/hierarchy1"/>
    <dgm:cxn modelId="{67201C10-1FBA-4CE7-BE14-0CF81A4187F0}" type="presOf" srcId="{B8EEB99B-F7F5-4ECD-BD3E-1072E4904341}" destId="{4541F300-182A-4250-AA30-9A798E22AA2A}" srcOrd="0" destOrd="0" presId="urn:microsoft.com/office/officeart/2005/8/layout/hierarchy1"/>
    <dgm:cxn modelId="{1552488E-D3F2-40EB-BABE-45E1C717B491}" type="presOf" srcId="{ACAF8248-FBD2-468A-8D0E-0CC27AD5F317}" destId="{5F2CA937-754B-41F8-A284-E264EC3CB79E}" srcOrd="0" destOrd="0" presId="urn:microsoft.com/office/officeart/2005/8/layout/hierarchy1"/>
    <dgm:cxn modelId="{2806F9C6-D690-43F5-80D1-40D988804CBB}" type="presOf" srcId="{26C08017-A965-437B-8B7C-563FAC658CE4}" destId="{10362348-9BEB-4DCF-A697-F0D0BA4CC52F}" srcOrd="0" destOrd="0" presId="urn:microsoft.com/office/officeart/2005/8/layout/hierarchy1"/>
    <dgm:cxn modelId="{EC836E1B-70CF-4725-BB68-09967F89A782}" type="presOf" srcId="{755CB088-DE5C-4F17-976F-62154B9AACDD}" destId="{F21656F0-C11A-4D03-B06B-E808E801ECFD}" srcOrd="0" destOrd="0" presId="urn:microsoft.com/office/officeart/2005/8/layout/hierarchy1"/>
    <dgm:cxn modelId="{F423917F-339D-4927-9C47-89312122A7F3}" srcId="{3888D226-70EC-45EB-A25A-C6F327A81C95}" destId="{A983E8CA-34F8-443C-A8FA-7C6797299D4A}" srcOrd="2" destOrd="0" parTransId="{2DFD11B3-0098-4773-9499-995C9CAA5FD0}" sibTransId="{CF2BB315-0415-4DB4-B4A2-567F66C4A039}"/>
    <dgm:cxn modelId="{34A48C81-5B09-4520-9E08-1518C0CB3031}" type="presOf" srcId="{F869D964-9F66-4E53-83EC-F3946A16BC97}" destId="{7005EBB5-C42A-46B4-A498-66224955C096}" srcOrd="0" destOrd="0" presId="urn:microsoft.com/office/officeart/2005/8/layout/hierarchy1"/>
    <dgm:cxn modelId="{73117B2C-A539-445C-9246-8943B77C4724}" type="presOf" srcId="{B5075AB5-A349-4D27-9CD9-2F59D51486E7}" destId="{AFC0330C-4317-4773-AA17-64B61267D155}" srcOrd="0" destOrd="0" presId="urn:microsoft.com/office/officeart/2005/8/layout/hierarchy1"/>
    <dgm:cxn modelId="{040BA512-1845-4562-8FCC-4FD5F3AF4F8F}" srcId="{3888D226-70EC-45EB-A25A-C6F327A81C95}" destId="{D6E8599E-2819-432A-8486-6137D8BF14F4}" srcOrd="1" destOrd="0" parTransId="{A69C0968-3B50-4355-BE98-1A14AA13C007}" sibTransId="{23DAFD82-01A7-4E98-9A18-A9F336AB0EA7}"/>
    <dgm:cxn modelId="{90C7F590-6AAB-4907-A79A-A2C9F85E4350}" type="presOf" srcId="{E455CCD9-B381-4364-990A-D6AA3B6B4E6B}" destId="{4DE0E69D-84AE-4CF9-BEC1-CC18CECF079D}" srcOrd="0" destOrd="0" presId="urn:microsoft.com/office/officeart/2005/8/layout/hierarchy1"/>
    <dgm:cxn modelId="{E63E5759-E596-46FC-ABDC-6B0790A39DE8}" type="presOf" srcId="{3888D226-70EC-45EB-A25A-C6F327A81C95}" destId="{4DBF7365-021A-4BB7-BFC0-38AAB66B0D88}" srcOrd="0" destOrd="0" presId="urn:microsoft.com/office/officeart/2005/8/layout/hierarchy1"/>
    <dgm:cxn modelId="{96EF4088-4752-4285-98C0-30AA47F3B791}" srcId="{E455CCD9-B381-4364-990A-D6AA3B6B4E6B}" destId="{755CB088-DE5C-4F17-976F-62154B9AACDD}" srcOrd="0" destOrd="0" parTransId="{ACAF8248-FBD2-468A-8D0E-0CC27AD5F317}" sibTransId="{70C99915-0CC4-4B7D-B617-6356944AEAA8}"/>
    <dgm:cxn modelId="{3FD4F082-16DB-4F14-8CB4-DD02C62626FE}" type="presOf" srcId="{106CA18D-A012-4568-A523-352B652BE045}" destId="{8F9CE3EA-F542-4EF8-8A6D-0175588B46F0}" srcOrd="0" destOrd="0" presId="urn:microsoft.com/office/officeart/2005/8/layout/hierarchy1"/>
    <dgm:cxn modelId="{C657DB4D-92D0-4DF1-9E97-0024017582E3}" type="presOf" srcId="{D310934F-10FE-441D-BE70-B746138E8E28}" destId="{0131B704-B530-4D7D-8B2D-7E8A2B5DF1CE}" srcOrd="0" destOrd="0" presId="urn:microsoft.com/office/officeart/2005/8/layout/hierarchy1"/>
    <dgm:cxn modelId="{89DF0A1D-9B72-488B-A0F9-8F6ACD7341FF}" srcId="{A983E8CA-34F8-443C-A8FA-7C6797299D4A}" destId="{D310934F-10FE-441D-BE70-B746138E8E28}" srcOrd="0" destOrd="0" parTransId="{B5075AB5-A349-4D27-9CD9-2F59D51486E7}" sibTransId="{EC2100FD-F07A-4184-BDCF-65507F70F451}"/>
    <dgm:cxn modelId="{07D1CB38-F889-4703-9DC8-54F6CECA95AB}" type="presOf" srcId="{D6E8599E-2819-432A-8486-6137D8BF14F4}" destId="{B9FC4478-8E60-46A3-AD0C-FF802243EA2B}" srcOrd="0" destOrd="0" presId="urn:microsoft.com/office/officeart/2005/8/layout/hierarchy1"/>
    <dgm:cxn modelId="{1486207B-3B39-461F-B92B-AC13DA1F5A64}" type="presOf" srcId="{808A225A-ECE1-4998-87DC-E98371E131A5}" destId="{FB6F10E2-491B-45A6-A28C-65579E4FF797}" srcOrd="0" destOrd="0" presId="urn:microsoft.com/office/officeart/2005/8/layout/hierarchy1"/>
    <dgm:cxn modelId="{C7395FCA-7F61-4011-98A3-9B51539902EE}" type="presOf" srcId="{77BBBEFF-4589-4A5E-BB10-F410CBFCD8C9}" destId="{9D2993F3-04B3-4BE8-9CAF-4025C3F28399}" srcOrd="0" destOrd="0" presId="urn:microsoft.com/office/officeart/2005/8/layout/hierarchy1"/>
    <dgm:cxn modelId="{55E73427-880A-48A0-A5C5-03AC6183DDD4}" type="presOf" srcId="{A983E8CA-34F8-443C-A8FA-7C6797299D4A}" destId="{AADE0A9F-EEE7-40ED-A4FF-E116F3D5E716}" srcOrd="0" destOrd="0" presId="urn:microsoft.com/office/officeart/2005/8/layout/hierarchy1"/>
    <dgm:cxn modelId="{4DFCE4DA-606E-4B80-B4DC-3E86326F6A09}" srcId="{F869D964-9F66-4E53-83EC-F3946A16BC97}" destId="{26C08017-A965-437B-8B7C-563FAC658CE4}" srcOrd="0" destOrd="0" parTransId="{B8EEB99B-F7F5-4ECD-BD3E-1072E4904341}" sibTransId="{1765EE6B-93BD-4B12-9F93-AA522ACBAA40}"/>
    <dgm:cxn modelId="{C69FA5D2-DF51-4D8B-9BB9-C533BA63771C}" srcId="{808A225A-ECE1-4998-87DC-E98371E131A5}" destId="{F869D964-9F66-4E53-83EC-F3946A16BC97}" srcOrd="0" destOrd="0" parTransId="{77BBBEFF-4589-4A5E-BB10-F410CBFCD8C9}" sibTransId="{86347076-DC91-4935-ABE6-F94625568EFD}"/>
    <dgm:cxn modelId="{93E79A8A-1DB3-4127-810B-BCC7D3359396}" srcId="{D6E8599E-2819-432A-8486-6137D8BF14F4}" destId="{E455CCD9-B381-4364-990A-D6AA3B6B4E6B}" srcOrd="0" destOrd="0" parTransId="{29C9BC16-2F2B-464B-91B7-39C18EE97E96}" sibTransId="{DF547737-153D-4EAE-BACA-81B6459D20F4}"/>
    <dgm:cxn modelId="{E25E4F86-3A7E-465B-9EBD-5E6500760A84}" srcId="{3888D226-70EC-45EB-A25A-C6F327A81C95}" destId="{808A225A-ECE1-4998-87DC-E98371E131A5}" srcOrd="0" destOrd="0" parTransId="{08094666-D692-4B4C-B649-9345516BB8C2}" sibTransId="{0EDA0042-97B4-4402-BC73-44CE9DBBE3BB}"/>
    <dgm:cxn modelId="{9FABF398-7650-47BD-9AF1-3004B823C424}" srcId="{D310934F-10FE-441D-BE70-B746138E8E28}" destId="{44A42A04-ECE2-4649-A64E-9841B3E41FB9}" srcOrd="0" destOrd="0" parTransId="{106CA18D-A012-4568-A523-352B652BE045}" sibTransId="{315B1944-22E4-4252-AB30-CE12430DA65D}"/>
    <dgm:cxn modelId="{04E66EF2-CFF0-4949-AF7F-F6D7BE384BFB}" type="presOf" srcId="{29C9BC16-2F2B-464B-91B7-39C18EE97E96}" destId="{7026A6CA-4AE0-452E-9E0D-9F98C7C6FEB5}" srcOrd="0" destOrd="0" presId="urn:microsoft.com/office/officeart/2005/8/layout/hierarchy1"/>
    <dgm:cxn modelId="{1568075B-9B92-4B5D-8746-E12EF5C62F89}" type="presParOf" srcId="{4DBF7365-021A-4BB7-BFC0-38AAB66B0D88}" destId="{68EA9708-B31C-49AC-AC4D-BAB4712EA272}" srcOrd="0" destOrd="0" presId="urn:microsoft.com/office/officeart/2005/8/layout/hierarchy1"/>
    <dgm:cxn modelId="{129EA23C-1BBC-44B1-9DFD-6A1D90201B91}" type="presParOf" srcId="{68EA9708-B31C-49AC-AC4D-BAB4712EA272}" destId="{49E7B3B4-B7BD-488C-91BD-5162D4D84F00}" srcOrd="0" destOrd="0" presId="urn:microsoft.com/office/officeart/2005/8/layout/hierarchy1"/>
    <dgm:cxn modelId="{083E0407-8246-484F-8896-EF95D03FF2DB}" type="presParOf" srcId="{49E7B3B4-B7BD-488C-91BD-5162D4D84F00}" destId="{C28A8078-903A-4C4A-B074-51C44DA7FC70}" srcOrd="0" destOrd="0" presId="urn:microsoft.com/office/officeart/2005/8/layout/hierarchy1"/>
    <dgm:cxn modelId="{5F0158D2-3023-4A81-8673-F9197909DA54}" type="presParOf" srcId="{49E7B3B4-B7BD-488C-91BD-5162D4D84F00}" destId="{FB6F10E2-491B-45A6-A28C-65579E4FF797}" srcOrd="1" destOrd="0" presId="urn:microsoft.com/office/officeart/2005/8/layout/hierarchy1"/>
    <dgm:cxn modelId="{B2A4917B-E46A-449B-B1C3-3BFFA184ADB4}" type="presParOf" srcId="{68EA9708-B31C-49AC-AC4D-BAB4712EA272}" destId="{2A44F9A3-82E8-4186-8172-9DEB75E7456E}" srcOrd="1" destOrd="0" presId="urn:microsoft.com/office/officeart/2005/8/layout/hierarchy1"/>
    <dgm:cxn modelId="{70CA8A7E-78E7-4FC6-82F0-2AFEA237CA11}" type="presParOf" srcId="{2A44F9A3-82E8-4186-8172-9DEB75E7456E}" destId="{9D2993F3-04B3-4BE8-9CAF-4025C3F28399}" srcOrd="0" destOrd="0" presId="urn:microsoft.com/office/officeart/2005/8/layout/hierarchy1"/>
    <dgm:cxn modelId="{D825BEA5-8BCC-4D3A-8E6C-111CDE8DD59C}" type="presParOf" srcId="{2A44F9A3-82E8-4186-8172-9DEB75E7456E}" destId="{9242677A-525E-418B-B0A3-7670010044CF}" srcOrd="1" destOrd="0" presId="urn:microsoft.com/office/officeart/2005/8/layout/hierarchy1"/>
    <dgm:cxn modelId="{A37364D1-4449-43FD-9424-DB01D11AD3F7}" type="presParOf" srcId="{9242677A-525E-418B-B0A3-7670010044CF}" destId="{D20AC7EA-6EB1-4FF9-AF85-070982A8AECB}" srcOrd="0" destOrd="0" presId="urn:microsoft.com/office/officeart/2005/8/layout/hierarchy1"/>
    <dgm:cxn modelId="{C7CE895F-3ADC-4F24-9362-5338AEA36BEA}" type="presParOf" srcId="{D20AC7EA-6EB1-4FF9-AF85-070982A8AECB}" destId="{E912AC6A-CBD4-46E8-9562-B553ED5EAD1E}" srcOrd="0" destOrd="0" presId="urn:microsoft.com/office/officeart/2005/8/layout/hierarchy1"/>
    <dgm:cxn modelId="{D3EC8B0B-B147-428F-BA6E-12A72C0D74B0}" type="presParOf" srcId="{D20AC7EA-6EB1-4FF9-AF85-070982A8AECB}" destId="{7005EBB5-C42A-46B4-A498-66224955C096}" srcOrd="1" destOrd="0" presId="urn:microsoft.com/office/officeart/2005/8/layout/hierarchy1"/>
    <dgm:cxn modelId="{B50EEE9C-B7A3-448D-94EE-20007F56D6B9}" type="presParOf" srcId="{9242677A-525E-418B-B0A3-7670010044CF}" destId="{ACBBCECE-BA0D-436F-97A4-DC31F03D71CD}" srcOrd="1" destOrd="0" presId="urn:microsoft.com/office/officeart/2005/8/layout/hierarchy1"/>
    <dgm:cxn modelId="{B67CAC7E-0D43-4F4F-A4F9-B34CAA5EAC2E}" type="presParOf" srcId="{ACBBCECE-BA0D-436F-97A4-DC31F03D71CD}" destId="{4541F300-182A-4250-AA30-9A798E22AA2A}" srcOrd="0" destOrd="0" presId="urn:microsoft.com/office/officeart/2005/8/layout/hierarchy1"/>
    <dgm:cxn modelId="{F1A24159-7CB4-42AB-8C68-79A65D27FFF7}" type="presParOf" srcId="{ACBBCECE-BA0D-436F-97A4-DC31F03D71CD}" destId="{ACB5BBE7-4EF2-4044-8828-DED2258369C0}" srcOrd="1" destOrd="0" presId="urn:microsoft.com/office/officeart/2005/8/layout/hierarchy1"/>
    <dgm:cxn modelId="{FFCCDCF8-D284-4EE9-8643-31B06F4D44FA}" type="presParOf" srcId="{ACB5BBE7-4EF2-4044-8828-DED2258369C0}" destId="{9946B2FC-FFEA-4AC3-8C17-7CA402224DBD}" srcOrd="0" destOrd="0" presId="urn:microsoft.com/office/officeart/2005/8/layout/hierarchy1"/>
    <dgm:cxn modelId="{82FA7929-2C1F-45DB-AED4-4107A4AB19F2}" type="presParOf" srcId="{9946B2FC-FFEA-4AC3-8C17-7CA402224DBD}" destId="{EC3019AF-E518-4A15-BC7E-DE6E4F2FA9E2}" srcOrd="0" destOrd="0" presId="urn:microsoft.com/office/officeart/2005/8/layout/hierarchy1"/>
    <dgm:cxn modelId="{D30B27A7-D87C-4231-8177-08F9482E8129}" type="presParOf" srcId="{9946B2FC-FFEA-4AC3-8C17-7CA402224DBD}" destId="{10362348-9BEB-4DCF-A697-F0D0BA4CC52F}" srcOrd="1" destOrd="0" presId="urn:microsoft.com/office/officeart/2005/8/layout/hierarchy1"/>
    <dgm:cxn modelId="{F7E222CF-049A-444A-BB37-2061C975C49F}" type="presParOf" srcId="{ACB5BBE7-4EF2-4044-8828-DED2258369C0}" destId="{7351C11C-24DF-4626-BAED-5C067AD9327F}" srcOrd="1" destOrd="0" presId="urn:microsoft.com/office/officeart/2005/8/layout/hierarchy1"/>
    <dgm:cxn modelId="{C3968018-F000-4ED0-A10E-A3E148F890AB}" type="presParOf" srcId="{4DBF7365-021A-4BB7-BFC0-38AAB66B0D88}" destId="{C40E8A22-6D0D-40DD-A4E8-1B692F6DA55E}" srcOrd="1" destOrd="0" presId="urn:microsoft.com/office/officeart/2005/8/layout/hierarchy1"/>
    <dgm:cxn modelId="{601070DA-A99B-475C-BB49-F61D42640C68}" type="presParOf" srcId="{C40E8A22-6D0D-40DD-A4E8-1B692F6DA55E}" destId="{E0877119-A4A1-47C5-9697-B57178CBF8AF}" srcOrd="0" destOrd="0" presId="urn:microsoft.com/office/officeart/2005/8/layout/hierarchy1"/>
    <dgm:cxn modelId="{DB6947DF-D69F-406F-B6AA-EE93CBD97EDC}" type="presParOf" srcId="{E0877119-A4A1-47C5-9697-B57178CBF8AF}" destId="{B2B93058-49E4-40FE-999C-E4CCD581A527}" srcOrd="0" destOrd="0" presId="urn:microsoft.com/office/officeart/2005/8/layout/hierarchy1"/>
    <dgm:cxn modelId="{BB87C1A4-4283-4A00-ACE6-B0963146E329}" type="presParOf" srcId="{E0877119-A4A1-47C5-9697-B57178CBF8AF}" destId="{B9FC4478-8E60-46A3-AD0C-FF802243EA2B}" srcOrd="1" destOrd="0" presId="urn:microsoft.com/office/officeart/2005/8/layout/hierarchy1"/>
    <dgm:cxn modelId="{D6E2F80B-B623-4DDF-BC93-B732E7F49F37}" type="presParOf" srcId="{C40E8A22-6D0D-40DD-A4E8-1B692F6DA55E}" destId="{C37993D3-FFD4-4611-A94B-7C3DE530203F}" srcOrd="1" destOrd="0" presId="urn:microsoft.com/office/officeart/2005/8/layout/hierarchy1"/>
    <dgm:cxn modelId="{EE9034DC-BD7C-449C-AEA5-696B3D94436F}" type="presParOf" srcId="{C37993D3-FFD4-4611-A94B-7C3DE530203F}" destId="{7026A6CA-4AE0-452E-9E0D-9F98C7C6FEB5}" srcOrd="0" destOrd="0" presId="urn:microsoft.com/office/officeart/2005/8/layout/hierarchy1"/>
    <dgm:cxn modelId="{AA08CB67-3CAC-4D00-AC56-C8E7EA9BE413}" type="presParOf" srcId="{C37993D3-FFD4-4611-A94B-7C3DE530203F}" destId="{2D6A237B-E9F3-45B8-82B3-7DD6AA87CE85}" srcOrd="1" destOrd="0" presId="urn:microsoft.com/office/officeart/2005/8/layout/hierarchy1"/>
    <dgm:cxn modelId="{568EC1CE-2120-47E0-860F-2271BF985691}" type="presParOf" srcId="{2D6A237B-E9F3-45B8-82B3-7DD6AA87CE85}" destId="{4CB676BE-DBDE-4A01-9D4A-A27770E983C0}" srcOrd="0" destOrd="0" presId="urn:microsoft.com/office/officeart/2005/8/layout/hierarchy1"/>
    <dgm:cxn modelId="{D23FEA5B-B10A-48F8-A916-9F2CE7A2A159}" type="presParOf" srcId="{4CB676BE-DBDE-4A01-9D4A-A27770E983C0}" destId="{B4A07F86-84AB-45E8-8F59-73397A08B9E0}" srcOrd="0" destOrd="0" presId="urn:microsoft.com/office/officeart/2005/8/layout/hierarchy1"/>
    <dgm:cxn modelId="{EE31874C-6B4B-4799-912E-F6ADA4253D50}" type="presParOf" srcId="{4CB676BE-DBDE-4A01-9D4A-A27770E983C0}" destId="{4DE0E69D-84AE-4CF9-BEC1-CC18CECF079D}" srcOrd="1" destOrd="0" presId="urn:microsoft.com/office/officeart/2005/8/layout/hierarchy1"/>
    <dgm:cxn modelId="{184C117B-5DC1-4D1E-8F0C-0C8A1A53C613}" type="presParOf" srcId="{2D6A237B-E9F3-45B8-82B3-7DD6AA87CE85}" destId="{1000DFE7-3BA4-4F6A-8F75-62178F352480}" srcOrd="1" destOrd="0" presId="urn:microsoft.com/office/officeart/2005/8/layout/hierarchy1"/>
    <dgm:cxn modelId="{252156F3-9AA5-42AD-8607-4C41DA4E868E}" type="presParOf" srcId="{1000DFE7-3BA4-4F6A-8F75-62178F352480}" destId="{5F2CA937-754B-41F8-A284-E264EC3CB79E}" srcOrd="0" destOrd="0" presId="urn:microsoft.com/office/officeart/2005/8/layout/hierarchy1"/>
    <dgm:cxn modelId="{2BD3A5D5-EE7B-4071-BF3A-B5FD3B44B8D6}" type="presParOf" srcId="{1000DFE7-3BA4-4F6A-8F75-62178F352480}" destId="{970CA837-980C-4E3C-ADA8-3DA45139A4CE}" srcOrd="1" destOrd="0" presId="urn:microsoft.com/office/officeart/2005/8/layout/hierarchy1"/>
    <dgm:cxn modelId="{5F28CB97-2249-455C-9C99-D777DE607CEA}" type="presParOf" srcId="{970CA837-980C-4E3C-ADA8-3DA45139A4CE}" destId="{374E034F-805F-4AB3-9AFE-2FD83DED6B31}" srcOrd="0" destOrd="0" presId="urn:microsoft.com/office/officeart/2005/8/layout/hierarchy1"/>
    <dgm:cxn modelId="{8743CD67-DCBF-4020-A1FF-88CF607F7AA7}" type="presParOf" srcId="{374E034F-805F-4AB3-9AFE-2FD83DED6B31}" destId="{8F5622D3-1067-49B9-B757-A1612589E8B2}" srcOrd="0" destOrd="0" presId="urn:microsoft.com/office/officeart/2005/8/layout/hierarchy1"/>
    <dgm:cxn modelId="{3D529892-0B31-4216-9D80-0ACF38773476}" type="presParOf" srcId="{374E034F-805F-4AB3-9AFE-2FD83DED6B31}" destId="{F21656F0-C11A-4D03-B06B-E808E801ECFD}" srcOrd="1" destOrd="0" presId="urn:microsoft.com/office/officeart/2005/8/layout/hierarchy1"/>
    <dgm:cxn modelId="{41A54F98-CD52-4B52-A6F4-EFC50F7AD236}" type="presParOf" srcId="{970CA837-980C-4E3C-ADA8-3DA45139A4CE}" destId="{EF1DB02C-13CF-4144-B95D-AAE3199B95A2}" srcOrd="1" destOrd="0" presId="urn:microsoft.com/office/officeart/2005/8/layout/hierarchy1"/>
    <dgm:cxn modelId="{63D0BCB0-71E7-42F3-ACAF-0D90603357C6}" type="presParOf" srcId="{4DBF7365-021A-4BB7-BFC0-38AAB66B0D88}" destId="{8091856C-8116-436A-92BD-272707CF730E}" srcOrd="2" destOrd="0" presId="urn:microsoft.com/office/officeart/2005/8/layout/hierarchy1"/>
    <dgm:cxn modelId="{D00453DA-F69C-4F92-923B-BB31D7D542D8}" type="presParOf" srcId="{8091856C-8116-436A-92BD-272707CF730E}" destId="{E87D2249-F4D8-476B-84E0-A6E7884AD677}" srcOrd="0" destOrd="0" presId="urn:microsoft.com/office/officeart/2005/8/layout/hierarchy1"/>
    <dgm:cxn modelId="{8EA76A1E-1503-4FEB-AA0D-1D4B17FA9BE0}" type="presParOf" srcId="{E87D2249-F4D8-476B-84E0-A6E7884AD677}" destId="{E50EE7B9-31E5-4657-A04A-1BAA187C3079}" srcOrd="0" destOrd="0" presId="urn:microsoft.com/office/officeart/2005/8/layout/hierarchy1"/>
    <dgm:cxn modelId="{24A4B16F-A295-4306-BC47-6B9675D82061}" type="presParOf" srcId="{E87D2249-F4D8-476B-84E0-A6E7884AD677}" destId="{AADE0A9F-EEE7-40ED-A4FF-E116F3D5E716}" srcOrd="1" destOrd="0" presId="urn:microsoft.com/office/officeart/2005/8/layout/hierarchy1"/>
    <dgm:cxn modelId="{8CE9F805-45EC-48D2-AC2E-F54C59816704}" type="presParOf" srcId="{8091856C-8116-436A-92BD-272707CF730E}" destId="{28BBC26E-1298-429A-9254-C2AC76A5CA37}" srcOrd="1" destOrd="0" presId="urn:microsoft.com/office/officeart/2005/8/layout/hierarchy1"/>
    <dgm:cxn modelId="{65B96749-E21F-4861-B176-972B5245624C}" type="presParOf" srcId="{28BBC26E-1298-429A-9254-C2AC76A5CA37}" destId="{AFC0330C-4317-4773-AA17-64B61267D155}" srcOrd="0" destOrd="0" presId="urn:microsoft.com/office/officeart/2005/8/layout/hierarchy1"/>
    <dgm:cxn modelId="{471F6194-E919-41E0-8D41-61421B0494FA}" type="presParOf" srcId="{28BBC26E-1298-429A-9254-C2AC76A5CA37}" destId="{060D6D37-E580-4041-B254-409F50A066CA}" srcOrd="1" destOrd="0" presId="urn:microsoft.com/office/officeart/2005/8/layout/hierarchy1"/>
    <dgm:cxn modelId="{306EE6E8-147C-43E1-AA6E-648B9C211231}" type="presParOf" srcId="{060D6D37-E580-4041-B254-409F50A066CA}" destId="{DBADB150-0513-4DF9-AAE9-EBD4B0A124A9}" srcOrd="0" destOrd="0" presId="urn:microsoft.com/office/officeart/2005/8/layout/hierarchy1"/>
    <dgm:cxn modelId="{FF253492-4A45-4292-9B37-2E568A9E15BF}" type="presParOf" srcId="{DBADB150-0513-4DF9-AAE9-EBD4B0A124A9}" destId="{56874EEB-2F2A-48F5-969E-DB93C99A75CA}" srcOrd="0" destOrd="0" presId="urn:microsoft.com/office/officeart/2005/8/layout/hierarchy1"/>
    <dgm:cxn modelId="{2EC03171-1F58-4838-98A9-2C8E31FED744}" type="presParOf" srcId="{DBADB150-0513-4DF9-AAE9-EBD4B0A124A9}" destId="{0131B704-B530-4D7D-8B2D-7E8A2B5DF1CE}" srcOrd="1" destOrd="0" presId="urn:microsoft.com/office/officeart/2005/8/layout/hierarchy1"/>
    <dgm:cxn modelId="{9C50F74C-403E-4CBD-AF38-F5025EECC215}" type="presParOf" srcId="{060D6D37-E580-4041-B254-409F50A066CA}" destId="{EE059F99-498B-4AD7-9A32-C3FA18BBDE3F}" srcOrd="1" destOrd="0" presId="urn:microsoft.com/office/officeart/2005/8/layout/hierarchy1"/>
    <dgm:cxn modelId="{31013BD8-31D3-4C29-BB40-9C99AD44160F}" type="presParOf" srcId="{EE059F99-498B-4AD7-9A32-C3FA18BBDE3F}" destId="{8F9CE3EA-F542-4EF8-8A6D-0175588B46F0}" srcOrd="0" destOrd="0" presId="urn:microsoft.com/office/officeart/2005/8/layout/hierarchy1"/>
    <dgm:cxn modelId="{52E885A8-45C5-4FA7-BE66-9A7196EF97B6}" type="presParOf" srcId="{EE059F99-498B-4AD7-9A32-C3FA18BBDE3F}" destId="{81904465-50A2-45DE-9B66-53A319B6081D}" srcOrd="1" destOrd="0" presId="urn:microsoft.com/office/officeart/2005/8/layout/hierarchy1"/>
    <dgm:cxn modelId="{C8D95CF2-C07E-47C1-BC00-28E13008D235}" type="presParOf" srcId="{81904465-50A2-45DE-9B66-53A319B6081D}" destId="{2F450341-1A1D-47D2-9EA9-1922E921B491}" srcOrd="0" destOrd="0" presId="urn:microsoft.com/office/officeart/2005/8/layout/hierarchy1"/>
    <dgm:cxn modelId="{CBCD3712-3326-485D-9811-01DC3D815032}" type="presParOf" srcId="{2F450341-1A1D-47D2-9EA9-1922E921B491}" destId="{C0FD14EC-7A5D-4D28-BB8E-BE1C940E0CF4}" srcOrd="0" destOrd="0" presId="urn:microsoft.com/office/officeart/2005/8/layout/hierarchy1"/>
    <dgm:cxn modelId="{68F8CD51-498C-4AB2-9672-DCDA877EEC7A}" type="presParOf" srcId="{2F450341-1A1D-47D2-9EA9-1922E921B491}" destId="{22D822A5-4083-4870-9090-D6E7D649B5EA}" srcOrd="1" destOrd="0" presId="urn:microsoft.com/office/officeart/2005/8/layout/hierarchy1"/>
    <dgm:cxn modelId="{84D416C7-CD31-4F88-BC54-8B3D83488606}" type="presParOf" srcId="{81904465-50A2-45DE-9B66-53A319B6081D}" destId="{3812F9FD-D138-453E-BD33-C1982944C6F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E52991-EDF5-4133-8897-0D4EE4D41724}" type="doc">
      <dgm:prSet loTypeId="urn:microsoft.com/office/officeart/2008/layout/AlternatingHexagons" loCatId="list" qsTypeId="urn:microsoft.com/office/officeart/2005/8/quickstyle/simple3" qsCatId="simple" csTypeId="urn:microsoft.com/office/officeart/2005/8/colors/accent4_2" csCatId="accent4" phldr="1"/>
      <dgm:spPr/>
      <dgm:t>
        <a:bodyPr/>
        <a:lstStyle/>
        <a:p>
          <a:endParaRPr lang="en-US"/>
        </a:p>
      </dgm:t>
    </dgm:pt>
    <dgm:pt modelId="{8F12BEDF-83DC-4C1C-A849-5A2C93433D36}">
      <dgm:prSet phldrT="[Text]" custT="1"/>
      <dgm:spPr>
        <a:gradFill rotWithShape="0">
          <a:gsLst>
            <a:gs pos="0">
              <a:srgbClr val="FF4343"/>
            </a:gs>
            <a:gs pos="35000">
              <a:srgbClr val="FF575B"/>
            </a:gs>
            <a:gs pos="100000">
              <a:srgbClr val="FFCDCD"/>
            </a:gs>
          </a:gsLst>
        </a:gradFill>
      </dgm:spPr>
      <dgm:t>
        <a:bodyPr/>
        <a:lstStyle/>
        <a:p>
          <a:r>
            <a:rPr lang="en-US" sz="1200" dirty="0" smtClean="0">
              <a:solidFill>
                <a:schemeClr val="bg1"/>
              </a:solidFill>
            </a:rPr>
            <a:t>Incorrect insights</a:t>
          </a:r>
          <a:endParaRPr lang="en-US" sz="1200" dirty="0">
            <a:solidFill>
              <a:schemeClr val="bg1"/>
            </a:solidFill>
          </a:endParaRPr>
        </a:p>
      </dgm:t>
    </dgm:pt>
    <dgm:pt modelId="{2CDF6CA5-83D8-44A4-9E16-A27477E36D6B}" type="parTrans" cxnId="{8231F35D-1A9C-4791-BBF2-7B8F04531691}">
      <dgm:prSet/>
      <dgm:spPr/>
      <dgm:t>
        <a:bodyPr/>
        <a:lstStyle/>
        <a:p>
          <a:endParaRPr lang="en-US"/>
        </a:p>
      </dgm:t>
    </dgm:pt>
    <dgm:pt modelId="{6E2A0523-2543-4B3C-A4DE-7B040B7D19B6}" type="sibTrans" cxnId="{8231F35D-1A9C-4791-BBF2-7B8F04531691}">
      <dgm:prSet/>
      <dgm:spPr>
        <a:gradFill rotWithShape="0">
          <a:gsLst>
            <a:gs pos="0">
              <a:srgbClr val="FF4343"/>
            </a:gs>
            <a:gs pos="35000">
              <a:srgbClr val="FF575B"/>
            </a:gs>
            <a:gs pos="100000">
              <a:srgbClr val="FFCDCD"/>
            </a:gs>
          </a:gsLst>
        </a:gradFill>
      </dgm:spPr>
      <dgm:t>
        <a:bodyPr/>
        <a:lstStyle/>
        <a:p>
          <a:endParaRPr lang="en-US"/>
        </a:p>
      </dgm:t>
    </dgm:pt>
    <dgm:pt modelId="{23CD66DF-3072-4856-BC88-0CE4867DB183}">
      <dgm:prSet phldrT="[Text]" custT="1"/>
      <dgm:spPr>
        <a:gradFill rotWithShape="0">
          <a:gsLst>
            <a:gs pos="0">
              <a:srgbClr val="FF4343"/>
            </a:gs>
            <a:gs pos="35000">
              <a:srgbClr val="FF575B"/>
            </a:gs>
            <a:gs pos="100000">
              <a:srgbClr val="FFCDCD"/>
            </a:gs>
          </a:gsLst>
        </a:gradFill>
      </dgm:spPr>
      <dgm:t>
        <a:bodyPr/>
        <a:lstStyle/>
        <a:p>
          <a:r>
            <a:rPr lang="en-US" sz="1200" dirty="0" smtClean="0">
              <a:solidFill>
                <a:schemeClr val="bg1"/>
              </a:solidFill>
            </a:rPr>
            <a:t>flawed conclusions</a:t>
          </a:r>
          <a:endParaRPr lang="en-US" sz="1200" dirty="0">
            <a:solidFill>
              <a:schemeClr val="bg1"/>
            </a:solidFill>
          </a:endParaRPr>
        </a:p>
      </dgm:t>
    </dgm:pt>
    <dgm:pt modelId="{FA77304C-770B-44D3-8D0A-968ED009CC1A}" type="parTrans" cxnId="{E0710A4D-34F2-49B1-90C8-D72F02F67CEC}">
      <dgm:prSet/>
      <dgm:spPr/>
      <dgm:t>
        <a:bodyPr/>
        <a:lstStyle/>
        <a:p>
          <a:endParaRPr lang="en-US"/>
        </a:p>
      </dgm:t>
    </dgm:pt>
    <dgm:pt modelId="{A9169E60-F215-42A9-BCFD-6F0F705926C3}" type="sibTrans" cxnId="{E0710A4D-34F2-49B1-90C8-D72F02F67CEC}">
      <dgm:prSet/>
      <dgm:spPr>
        <a:gradFill rotWithShape="0">
          <a:gsLst>
            <a:gs pos="0">
              <a:srgbClr val="FF4343"/>
            </a:gs>
            <a:gs pos="35000">
              <a:srgbClr val="FF575B"/>
            </a:gs>
            <a:gs pos="100000">
              <a:srgbClr val="FFCDCD"/>
            </a:gs>
          </a:gsLst>
        </a:gradFill>
      </dgm:spPr>
      <dgm:t>
        <a:bodyPr/>
        <a:lstStyle/>
        <a:p>
          <a:endParaRPr lang="en-US"/>
        </a:p>
      </dgm:t>
    </dgm:pt>
    <dgm:pt modelId="{0840225E-117A-41C9-B27F-C76C6B68132E}">
      <dgm:prSet phldrT="[Text]" custT="1"/>
      <dgm:spPr>
        <a:gradFill rotWithShape="0">
          <a:gsLst>
            <a:gs pos="0">
              <a:srgbClr val="FF4343"/>
            </a:gs>
            <a:gs pos="35000">
              <a:srgbClr val="FF575B"/>
            </a:gs>
            <a:gs pos="100000">
              <a:srgbClr val="FFCDCD"/>
            </a:gs>
          </a:gsLst>
        </a:gradFill>
      </dgm:spPr>
      <dgm:t>
        <a:bodyPr/>
        <a:lstStyle/>
        <a:p>
          <a:r>
            <a:rPr lang="en-US" sz="1200" dirty="0" smtClean="0">
              <a:solidFill>
                <a:schemeClr val="bg1"/>
              </a:solidFill>
            </a:rPr>
            <a:t>biased predictions</a:t>
          </a:r>
          <a:endParaRPr lang="en-US" sz="1200" dirty="0">
            <a:solidFill>
              <a:schemeClr val="bg1"/>
            </a:solidFill>
          </a:endParaRPr>
        </a:p>
      </dgm:t>
    </dgm:pt>
    <dgm:pt modelId="{70CB295D-39E2-4F21-BD47-401529CD5357}" type="parTrans" cxnId="{9EDEC9C2-7300-4948-99FF-0935845B165F}">
      <dgm:prSet/>
      <dgm:spPr/>
      <dgm:t>
        <a:bodyPr/>
        <a:lstStyle/>
        <a:p>
          <a:endParaRPr lang="en-US"/>
        </a:p>
      </dgm:t>
    </dgm:pt>
    <dgm:pt modelId="{096EE31C-F7A7-4895-9FED-0AC11FBF755F}" type="sibTrans" cxnId="{9EDEC9C2-7300-4948-99FF-0935845B165F}">
      <dgm:prSet/>
      <dgm:spPr>
        <a:gradFill rotWithShape="0">
          <a:gsLst>
            <a:gs pos="0">
              <a:srgbClr val="FF4343"/>
            </a:gs>
            <a:gs pos="35000">
              <a:srgbClr val="FF575B"/>
            </a:gs>
            <a:gs pos="100000">
              <a:srgbClr val="FFCDCD"/>
            </a:gs>
          </a:gsLst>
        </a:gradFill>
      </dgm:spPr>
      <dgm:t>
        <a:bodyPr/>
        <a:lstStyle/>
        <a:p>
          <a:endParaRPr lang="en-US"/>
        </a:p>
      </dgm:t>
    </dgm:pt>
    <dgm:pt modelId="{73E21269-7D79-474A-BEB7-29EA6CD7414C}" type="pres">
      <dgm:prSet presAssocID="{9FE52991-EDF5-4133-8897-0D4EE4D41724}" presName="Name0" presStyleCnt="0">
        <dgm:presLayoutVars>
          <dgm:chMax/>
          <dgm:chPref/>
          <dgm:dir/>
          <dgm:animLvl val="lvl"/>
        </dgm:presLayoutVars>
      </dgm:prSet>
      <dgm:spPr/>
      <dgm:t>
        <a:bodyPr/>
        <a:lstStyle/>
        <a:p>
          <a:endParaRPr lang="en-US"/>
        </a:p>
      </dgm:t>
    </dgm:pt>
    <dgm:pt modelId="{B6FE7550-B978-4D3C-BC8E-BF7BBAA34AA8}" type="pres">
      <dgm:prSet presAssocID="{8F12BEDF-83DC-4C1C-A849-5A2C93433D36}" presName="composite" presStyleCnt="0"/>
      <dgm:spPr/>
    </dgm:pt>
    <dgm:pt modelId="{0C38CB99-4457-4487-AB49-64D472A08181}" type="pres">
      <dgm:prSet presAssocID="{8F12BEDF-83DC-4C1C-A849-5A2C93433D36}" presName="Parent1" presStyleLbl="node1" presStyleIdx="0" presStyleCnt="6" custLinFactNeighborY="0">
        <dgm:presLayoutVars>
          <dgm:chMax val="1"/>
          <dgm:chPref val="1"/>
          <dgm:bulletEnabled val="1"/>
        </dgm:presLayoutVars>
      </dgm:prSet>
      <dgm:spPr/>
      <dgm:t>
        <a:bodyPr/>
        <a:lstStyle/>
        <a:p>
          <a:endParaRPr lang="en-US"/>
        </a:p>
      </dgm:t>
    </dgm:pt>
    <dgm:pt modelId="{FBA83884-DB63-48B0-8A54-BF578938F5E9}" type="pres">
      <dgm:prSet presAssocID="{8F12BEDF-83DC-4C1C-A849-5A2C93433D36}" presName="Childtext1" presStyleLbl="revTx" presStyleIdx="0" presStyleCnt="3">
        <dgm:presLayoutVars>
          <dgm:chMax val="0"/>
          <dgm:chPref val="0"/>
          <dgm:bulletEnabled val="1"/>
        </dgm:presLayoutVars>
      </dgm:prSet>
      <dgm:spPr/>
      <dgm:t>
        <a:bodyPr/>
        <a:lstStyle/>
        <a:p>
          <a:endParaRPr lang="en-US"/>
        </a:p>
      </dgm:t>
    </dgm:pt>
    <dgm:pt modelId="{DC10F4B2-9CBD-4ADA-AA4C-C7EDF959EB9D}" type="pres">
      <dgm:prSet presAssocID="{8F12BEDF-83DC-4C1C-A849-5A2C93433D36}" presName="BalanceSpacing" presStyleCnt="0"/>
      <dgm:spPr/>
    </dgm:pt>
    <dgm:pt modelId="{3DF72811-CFE5-48ED-A42D-EBF484A61E10}" type="pres">
      <dgm:prSet presAssocID="{8F12BEDF-83DC-4C1C-A849-5A2C93433D36}" presName="BalanceSpacing1" presStyleCnt="0"/>
      <dgm:spPr/>
    </dgm:pt>
    <dgm:pt modelId="{2C2231EA-DD68-4A01-9D34-9D643800C80D}" type="pres">
      <dgm:prSet presAssocID="{6E2A0523-2543-4B3C-A4DE-7B040B7D19B6}" presName="Accent1Text" presStyleLbl="node1" presStyleIdx="1" presStyleCnt="6" custLinFactNeighborY="0"/>
      <dgm:spPr/>
      <dgm:t>
        <a:bodyPr/>
        <a:lstStyle/>
        <a:p>
          <a:endParaRPr lang="en-US"/>
        </a:p>
      </dgm:t>
    </dgm:pt>
    <dgm:pt modelId="{27C0524A-161F-461B-928E-54F15B0AAF15}" type="pres">
      <dgm:prSet presAssocID="{6E2A0523-2543-4B3C-A4DE-7B040B7D19B6}" presName="spaceBetweenRectangles" presStyleCnt="0"/>
      <dgm:spPr/>
    </dgm:pt>
    <dgm:pt modelId="{C9091AC5-EC10-4A60-8194-210AD99C5AD7}" type="pres">
      <dgm:prSet presAssocID="{23CD66DF-3072-4856-BC88-0CE4867DB183}" presName="composite" presStyleCnt="0"/>
      <dgm:spPr/>
    </dgm:pt>
    <dgm:pt modelId="{69CCA41F-1940-4763-95EE-4AC58A02A91B}" type="pres">
      <dgm:prSet presAssocID="{23CD66DF-3072-4856-BC88-0CE4867DB183}" presName="Parent1" presStyleLbl="node1" presStyleIdx="2" presStyleCnt="6" custLinFactNeighborY="0">
        <dgm:presLayoutVars>
          <dgm:chMax val="1"/>
          <dgm:chPref val="1"/>
          <dgm:bulletEnabled val="1"/>
        </dgm:presLayoutVars>
      </dgm:prSet>
      <dgm:spPr/>
      <dgm:t>
        <a:bodyPr/>
        <a:lstStyle/>
        <a:p>
          <a:endParaRPr lang="en-US"/>
        </a:p>
      </dgm:t>
    </dgm:pt>
    <dgm:pt modelId="{709228DF-1D6F-43F9-8CD3-EC604506F40D}" type="pres">
      <dgm:prSet presAssocID="{23CD66DF-3072-4856-BC88-0CE4867DB183}" presName="Childtext1" presStyleLbl="revTx" presStyleIdx="1" presStyleCnt="3">
        <dgm:presLayoutVars>
          <dgm:chMax val="0"/>
          <dgm:chPref val="0"/>
          <dgm:bulletEnabled val="1"/>
        </dgm:presLayoutVars>
      </dgm:prSet>
      <dgm:spPr/>
    </dgm:pt>
    <dgm:pt modelId="{E9B50EDF-BF62-470D-B234-A926359E49E4}" type="pres">
      <dgm:prSet presAssocID="{23CD66DF-3072-4856-BC88-0CE4867DB183}" presName="BalanceSpacing" presStyleCnt="0"/>
      <dgm:spPr/>
    </dgm:pt>
    <dgm:pt modelId="{20FD8043-6E83-49F2-BCF8-D607ECC724DD}" type="pres">
      <dgm:prSet presAssocID="{23CD66DF-3072-4856-BC88-0CE4867DB183}" presName="BalanceSpacing1" presStyleCnt="0"/>
      <dgm:spPr/>
    </dgm:pt>
    <dgm:pt modelId="{B05A401A-C083-45C5-9CB8-0CF33C22C846}" type="pres">
      <dgm:prSet presAssocID="{A9169E60-F215-42A9-BCFD-6F0F705926C3}" presName="Accent1Text" presStyleLbl="node1" presStyleIdx="3" presStyleCnt="6" custLinFactNeighborY="0"/>
      <dgm:spPr/>
      <dgm:t>
        <a:bodyPr/>
        <a:lstStyle/>
        <a:p>
          <a:endParaRPr lang="en-US"/>
        </a:p>
      </dgm:t>
    </dgm:pt>
    <dgm:pt modelId="{F54D197D-6D5F-4C35-ACC6-02489DEC0610}" type="pres">
      <dgm:prSet presAssocID="{A9169E60-F215-42A9-BCFD-6F0F705926C3}" presName="spaceBetweenRectangles" presStyleCnt="0"/>
      <dgm:spPr/>
    </dgm:pt>
    <dgm:pt modelId="{3A8C53C7-F87A-478D-BBF0-765E30A65188}" type="pres">
      <dgm:prSet presAssocID="{0840225E-117A-41C9-B27F-C76C6B68132E}" presName="composite" presStyleCnt="0"/>
      <dgm:spPr/>
    </dgm:pt>
    <dgm:pt modelId="{31B281BC-FE10-4C81-BD40-04C26F7ACBD7}" type="pres">
      <dgm:prSet presAssocID="{0840225E-117A-41C9-B27F-C76C6B68132E}" presName="Parent1" presStyleLbl="node1" presStyleIdx="4" presStyleCnt="6" custLinFactNeighborY="0">
        <dgm:presLayoutVars>
          <dgm:chMax val="1"/>
          <dgm:chPref val="1"/>
          <dgm:bulletEnabled val="1"/>
        </dgm:presLayoutVars>
      </dgm:prSet>
      <dgm:spPr/>
      <dgm:t>
        <a:bodyPr/>
        <a:lstStyle/>
        <a:p>
          <a:endParaRPr lang="en-US"/>
        </a:p>
      </dgm:t>
    </dgm:pt>
    <dgm:pt modelId="{C536DF99-CCFF-4E13-B43D-5B69E4225E48}" type="pres">
      <dgm:prSet presAssocID="{0840225E-117A-41C9-B27F-C76C6B68132E}" presName="Childtext1" presStyleLbl="revTx" presStyleIdx="2" presStyleCnt="3">
        <dgm:presLayoutVars>
          <dgm:chMax val="0"/>
          <dgm:chPref val="0"/>
          <dgm:bulletEnabled val="1"/>
        </dgm:presLayoutVars>
      </dgm:prSet>
      <dgm:spPr/>
    </dgm:pt>
    <dgm:pt modelId="{39AE741D-6B5A-4A48-898C-38E3E5787693}" type="pres">
      <dgm:prSet presAssocID="{0840225E-117A-41C9-B27F-C76C6B68132E}" presName="BalanceSpacing" presStyleCnt="0"/>
      <dgm:spPr/>
    </dgm:pt>
    <dgm:pt modelId="{603841A7-1160-4F5F-B407-F5E4172042DB}" type="pres">
      <dgm:prSet presAssocID="{0840225E-117A-41C9-B27F-C76C6B68132E}" presName="BalanceSpacing1" presStyleCnt="0"/>
      <dgm:spPr/>
    </dgm:pt>
    <dgm:pt modelId="{E882642A-14C2-40EC-A466-DB0F5D0B7D0E}" type="pres">
      <dgm:prSet presAssocID="{096EE31C-F7A7-4895-9FED-0AC11FBF755F}" presName="Accent1Text" presStyleLbl="node1" presStyleIdx="5" presStyleCnt="6" custLinFactNeighborY="0"/>
      <dgm:spPr/>
      <dgm:t>
        <a:bodyPr/>
        <a:lstStyle/>
        <a:p>
          <a:endParaRPr lang="en-US"/>
        </a:p>
      </dgm:t>
    </dgm:pt>
  </dgm:ptLst>
  <dgm:cxnLst>
    <dgm:cxn modelId="{C06672B7-9569-4DB4-BC83-BAA0F6DA0D26}" type="presOf" srcId="{A9169E60-F215-42A9-BCFD-6F0F705926C3}" destId="{B05A401A-C083-45C5-9CB8-0CF33C22C846}" srcOrd="0" destOrd="0" presId="urn:microsoft.com/office/officeart/2008/layout/AlternatingHexagons"/>
    <dgm:cxn modelId="{C882CCD9-C122-4FC5-953B-A78FAF677F59}" type="presOf" srcId="{9FE52991-EDF5-4133-8897-0D4EE4D41724}" destId="{73E21269-7D79-474A-BEB7-29EA6CD7414C}" srcOrd="0" destOrd="0" presId="urn:microsoft.com/office/officeart/2008/layout/AlternatingHexagons"/>
    <dgm:cxn modelId="{8231F35D-1A9C-4791-BBF2-7B8F04531691}" srcId="{9FE52991-EDF5-4133-8897-0D4EE4D41724}" destId="{8F12BEDF-83DC-4C1C-A849-5A2C93433D36}" srcOrd="0" destOrd="0" parTransId="{2CDF6CA5-83D8-44A4-9E16-A27477E36D6B}" sibTransId="{6E2A0523-2543-4B3C-A4DE-7B040B7D19B6}"/>
    <dgm:cxn modelId="{E0710A4D-34F2-49B1-90C8-D72F02F67CEC}" srcId="{9FE52991-EDF5-4133-8897-0D4EE4D41724}" destId="{23CD66DF-3072-4856-BC88-0CE4867DB183}" srcOrd="1" destOrd="0" parTransId="{FA77304C-770B-44D3-8D0A-968ED009CC1A}" sibTransId="{A9169E60-F215-42A9-BCFD-6F0F705926C3}"/>
    <dgm:cxn modelId="{9EDEC9C2-7300-4948-99FF-0935845B165F}" srcId="{9FE52991-EDF5-4133-8897-0D4EE4D41724}" destId="{0840225E-117A-41C9-B27F-C76C6B68132E}" srcOrd="2" destOrd="0" parTransId="{70CB295D-39E2-4F21-BD47-401529CD5357}" sibTransId="{096EE31C-F7A7-4895-9FED-0AC11FBF755F}"/>
    <dgm:cxn modelId="{24D809AA-BCED-4828-AACA-D8916B574F4B}" type="presOf" srcId="{6E2A0523-2543-4B3C-A4DE-7B040B7D19B6}" destId="{2C2231EA-DD68-4A01-9D34-9D643800C80D}" srcOrd="0" destOrd="0" presId="urn:microsoft.com/office/officeart/2008/layout/AlternatingHexagons"/>
    <dgm:cxn modelId="{B5243399-9A12-4F46-A8E1-DCC36EE27781}" type="presOf" srcId="{096EE31C-F7A7-4895-9FED-0AC11FBF755F}" destId="{E882642A-14C2-40EC-A466-DB0F5D0B7D0E}" srcOrd="0" destOrd="0" presId="urn:microsoft.com/office/officeart/2008/layout/AlternatingHexagons"/>
    <dgm:cxn modelId="{1BF96207-E76C-4F65-B705-BDF2B5E15933}" type="presOf" srcId="{23CD66DF-3072-4856-BC88-0CE4867DB183}" destId="{69CCA41F-1940-4763-95EE-4AC58A02A91B}" srcOrd="0" destOrd="0" presId="urn:microsoft.com/office/officeart/2008/layout/AlternatingHexagons"/>
    <dgm:cxn modelId="{CC3A5AEC-12AD-48B9-B386-19464240642E}" type="presOf" srcId="{0840225E-117A-41C9-B27F-C76C6B68132E}" destId="{31B281BC-FE10-4C81-BD40-04C26F7ACBD7}" srcOrd="0" destOrd="0" presId="urn:microsoft.com/office/officeart/2008/layout/AlternatingHexagons"/>
    <dgm:cxn modelId="{02816796-923D-462F-A696-8278769EF7E3}" type="presOf" srcId="{8F12BEDF-83DC-4C1C-A849-5A2C93433D36}" destId="{0C38CB99-4457-4487-AB49-64D472A08181}" srcOrd="0" destOrd="0" presId="urn:microsoft.com/office/officeart/2008/layout/AlternatingHexagons"/>
    <dgm:cxn modelId="{F0181150-E31E-4F17-984A-7A8469EFFD22}" type="presParOf" srcId="{73E21269-7D79-474A-BEB7-29EA6CD7414C}" destId="{B6FE7550-B978-4D3C-BC8E-BF7BBAA34AA8}" srcOrd="0" destOrd="0" presId="urn:microsoft.com/office/officeart/2008/layout/AlternatingHexagons"/>
    <dgm:cxn modelId="{ABAD42B2-BD1F-442C-8141-239F47AA4433}" type="presParOf" srcId="{B6FE7550-B978-4D3C-BC8E-BF7BBAA34AA8}" destId="{0C38CB99-4457-4487-AB49-64D472A08181}" srcOrd="0" destOrd="0" presId="urn:microsoft.com/office/officeart/2008/layout/AlternatingHexagons"/>
    <dgm:cxn modelId="{52D397E3-B821-4035-8674-D357B2840BC9}" type="presParOf" srcId="{B6FE7550-B978-4D3C-BC8E-BF7BBAA34AA8}" destId="{FBA83884-DB63-48B0-8A54-BF578938F5E9}" srcOrd="1" destOrd="0" presId="urn:microsoft.com/office/officeart/2008/layout/AlternatingHexagons"/>
    <dgm:cxn modelId="{2B972436-855E-48FD-A0D9-0EB3EA2526B2}" type="presParOf" srcId="{B6FE7550-B978-4D3C-BC8E-BF7BBAA34AA8}" destId="{DC10F4B2-9CBD-4ADA-AA4C-C7EDF959EB9D}" srcOrd="2" destOrd="0" presId="urn:microsoft.com/office/officeart/2008/layout/AlternatingHexagons"/>
    <dgm:cxn modelId="{7D40628D-B6E3-4707-B5A3-56DE34FBED43}" type="presParOf" srcId="{B6FE7550-B978-4D3C-BC8E-BF7BBAA34AA8}" destId="{3DF72811-CFE5-48ED-A42D-EBF484A61E10}" srcOrd="3" destOrd="0" presId="urn:microsoft.com/office/officeart/2008/layout/AlternatingHexagons"/>
    <dgm:cxn modelId="{8B850DFC-950C-4EA7-A3AE-65E258F536FB}" type="presParOf" srcId="{B6FE7550-B978-4D3C-BC8E-BF7BBAA34AA8}" destId="{2C2231EA-DD68-4A01-9D34-9D643800C80D}" srcOrd="4" destOrd="0" presId="urn:microsoft.com/office/officeart/2008/layout/AlternatingHexagons"/>
    <dgm:cxn modelId="{527A0C90-0A90-41F7-A087-A17B171501C5}" type="presParOf" srcId="{73E21269-7D79-474A-BEB7-29EA6CD7414C}" destId="{27C0524A-161F-461B-928E-54F15B0AAF15}" srcOrd="1" destOrd="0" presId="urn:microsoft.com/office/officeart/2008/layout/AlternatingHexagons"/>
    <dgm:cxn modelId="{041DFB4C-BB47-4B2F-A1FF-4C7314A8ECA2}" type="presParOf" srcId="{73E21269-7D79-474A-BEB7-29EA6CD7414C}" destId="{C9091AC5-EC10-4A60-8194-210AD99C5AD7}" srcOrd="2" destOrd="0" presId="urn:microsoft.com/office/officeart/2008/layout/AlternatingHexagons"/>
    <dgm:cxn modelId="{A3D6AB74-9307-499E-AEE2-53D8FEB66714}" type="presParOf" srcId="{C9091AC5-EC10-4A60-8194-210AD99C5AD7}" destId="{69CCA41F-1940-4763-95EE-4AC58A02A91B}" srcOrd="0" destOrd="0" presId="urn:microsoft.com/office/officeart/2008/layout/AlternatingHexagons"/>
    <dgm:cxn modelId="{A04FBFD1-5666-4423-B8ED-4869CE38179F}" type="presParOf" srcId="{C9091AC5-EC10-4A60-8194-210AD99C5AD7}" destId="{709228DF-1D6F-43F9-8CD3-EC604506F40D}" srcOrd="1" destOrd="0" presId="urn:microsoft.com/office/officeart/2008/layout/AlternatingHexagons"/>
    <dgm:cxn modelId="{1141DA5B-FCAB-41F0-99D5-6C665FE94259}" type="presParOf" srcId="{C9091AC5-EC10-4A60-8194-210AD99C5AD7}" destId="{E9B50EDF-BF62-470D-B234-A926359E49E4}" srcOrd="2" destOrd="0" presId="urn:microsoft.com/office/officeart/2008/layout/AlternatingHexagons"/>
    <dgm:cxn modelId="{395D8F06-807E-4AA4-9EBD-AF2AD7DBB5B4}" type="presParOf" srcId="{C9091AC5-EC10-4A60-8194-210AD99C5AD7}" destId="{20FD8043-6E83-49F2-BCF8-D607ECC724DD}" srcOrd="3" destOrd="0" presId="urn:microsoft.com/office/officeart/2008/layout/AlternatingHexagons"/>
    <dgm:cxn modelId="{BE038A7F-79F5-4919-AEBC-B2D7E5AC69E8}" type="presParOf" srcId="{C9091AC5-EC10-4A60-8194-210AD99C5AD7}" destId="{B05A401A-C083-45C5-9CB8-0CF33C22C846}" srcOrd="4" destOrd="0" presId="urn:microsoft.com/office/officeart/2008/layout/AlternatingHexagons"/>
    <dgm:cxn modelId="{1274DEB9-1CCA-41D8-8B81-D5379FBF0434}" type="presParOf" srcId="{73E21269-7D79-474A-BEB7-29EA6CD7414C}" destId="{F54D197D-6D5F-4C35-ACC6-02489DEC0610}" srcOrd="3" destOrd="0" presId="urn:microsoft.com/office/officeart/2008/layout/AlternatingHexagons"/>
    <dgm:cxn modelId="{A4514AB6-EEC8-4E72-B63A-62C77E82A096}" type="presParOf" srcId="{73E21269-7D79-474A-BEB7-29EA6CD7414C}" destId="{3A8C53C7-F87A-478D-BBF0-765E30A65188}" srcOrd="4" destOrd="0" presId="urn:microsoft.com/office/officeart/2008/layout/AlternatingHexagons"/>
    <dgm:cxn modelId="{21B12858-242D-4B62-A59D-1872DD4EF801}" type="presParOf" srcId="{3A8C53C7-F87A-478D-BBF0-765E30A65188}" destId="{31B281BC-FE10-4C81-BD40-04C26F7ACBD7}" srcOrd="0" destOrd="0" presId="urn:microsoft.com/office/officeart/2008/layout/AlternatingHexagons"/>
    <dgm:cxn modelId="{B222D695-507B-4EC1-8212-E10877430D32}" type="presParOf" srcId="{3A8C53C7-F87A-478D-BBF0-765E30A65188}" destId="{C536DF99-CCFF-4E13-B43D-5B69E4225E48}" srcOrd="1" destOrd="0" presId="urn:microsoft.com/office/officeart/2008/layout/AlternatingHexagons"/>
    <dgm:cxn modelId="{7BFC3699-DBC8-4A29-A60A-A90649791576}" type="presParOf" srcId="{3A8C53C7-F87A-478D-BBF0-765E30A65188}" destId="{39AE741D-6B5A-4A48-898C-38E3E5787693}" srcOrd="2" destOrd="0" presId="urn:microsoft.com/office/officeart/2008/layout/AlternatingHexagons"/>
    <dgm:cxn modelId="{B5CDCA09-F6F5-4FB4-8A44-158D7FD3CB47}" type="presParOf" srcId="{3A8C53C7-F87A-478D-BBF0-765E30A65188}" destId="{603841A7-1160-4F5F-B407-F5E4172042DB}" srcOrd="3" destOrd="0" presId="urn:microsoft.com/office/officeart/2008/layout/AlternatingHexagons"/>
    <dgm:cxn modelId="{058A666B-99F0-418E-B0DC-7794921F1439}" type="presParOf" srcId="{3A8C53C7-F87A-478D-BBF0-765E30A65188}" destId="{E882642A-14C2-40EC-A466-DB0F5D0B7D0E}" srcOrd="4" destOrd="0" presId="urn:microsoft.com/office/officeart/2008/layout/AlternatingHexagon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F76333-B6BA-4291-9E4F-75612D9C3C06}"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US"/>
        </a:p>
      </dgm:t>
    </dgm:pt>
    <dgm:pt modelId="{78167670-6B4B-409C-B873-E853663409ED}">
      <dgm:prSet phldrT="[Text]"/>
      <dgm:spPr/>
      <dgm:t>
        <a:bodyPr/>
        <a:lstStyle/>
        <a:p>
          <a:r>
            <a:rPr lang="en-US" dirty="0" smtClean="0"/>
            <a:t>In marketing</a:t>
          </a:r>
          <a:endParaRPr lang="en-US" dirty="0"/>
        </a:p>
      </dgm:t>
    </dgm:pt>
    <dgm:pt modelId="{8238D668-3E3F-4F53-8A0F-5C03CE24B646}" type="parTrans" cxnId="{2BD963CF-081D-4361-8B52-57E9B3019FB6}">
      <dgm:prSet/>
      <dgm:spPr/>
      <dgm:t>
        <a:bodyPr/>
        <a:lstStyle/>
        <a:p>
          <a:endParaRPr lang="en-US"/>
        </a:p>
      </dgm:t>
    </dgm:pt>
    <dgm:pt modelId="{9515BB05-6C45-4C00-8055-95BFC59C0EC3}" type="sibTrans" cxnId="{2BD963CF-081D-4361-8B52-57E9B3019FB6}">
      <dgm:prSet/>
      <dgm:spPr/>
      <dgm:t>
        <a:bodyPr/>
        <a:lstStyle/>
        <a:p>
          <a:endParaRPr lang="en-US"/>
        </a:p>
      </dgm:t>
    </dgm:pt>
    <dgm:pt modelId="{D212C1A1-CF6D-40BD-A6FB-2DD1C4C0A62D}">
      <dgm:prSet/>
      <dgm:spPr/>
      <dgm:t>
        <a:bodyPr/>
        <a:lstStyle/>
        <a:p>
          <a:r>
            <a:rPr lang="en-US" dirty="0" smtClean="0"/>
            <a:t>In healthcare</a:t>
          </a:r>
          <a:endParaRPr lang="en-US" dirty="0"/>
        </a:p>
      </dgm:t>
    </dgm:pt>
    <dgm:pt modelId="{2E4FDE80-6CDF-4BBC-AEEB-E0EA0B63F232}" type="parTrans" cxnId="{922DE178-5BC6-4596-943D-6C88D9A62044}">
      <dgm:prSet/>
      <dgm:spPr/>
      <dgm:t>
        <a:bodyPr/>
        <a:lstStyle/>
        <a:p>
          <a:endParaRPr lang="en-US"/>
        </a:p>
      </dgm:t>
    </dgm:pt>
    <dgm:pt modelId="{7D4D4FBA-0016-491A-BB6D-5D9492C54A5F}" type="sibTrans" cxnId="{922DE178-5BC6-4596-943D-6C88D9A62044}">
      <dgm:prSet/>
      <dgm:spPr/>
      <dgm:t>
        <a:bodyPr/>
        <a:lstStyle/>
        <a:p>
          <a:endParaRPr lang="en-US"/>
        </a:p>
      </dgm:t>
    </dgm:pt>
    <dgm:pt modelId="{CA87FB88-D9DE-4985-BAE7-CAF9742F91FA}">
      <dgm:prSet/>
      <dgm:spPr/>
      <dgm:t>
        <a:bodyPr/>
        <a:lstStyle/>
        <a:p>
          <a:r>
            <a:rPr lang="en-US" dirty="0" smtClean="0"/>
            <a:t>In finance</a:t>
          </a:r>
          <a:endParaRPr lang="en-US" dirty="0"/>
        </a:p>
      </dgm:t>
    </dgm:pt>
    <dgm:pt modelId="{E2B93D60-79BF-4B0A-8B41-507E6A608DEF}" type="parTrans" cxnId="{98738529-916A-4DC5-B0DB-0994ACF85CE7}">
      <dgm:prSet/>
      <dgm:spPr/>
      <dgm:t>
        <a:bodyPr/>
        <a:lstStyle/>
        <a:p>
          <a:endParaRPr lang="en-US"/>
        </a:p>
      </dgm:t>
    </dgm:pt>
    <dgm:pt modelId="{5410C73F-3C11-4166-B71F-0C0179B8F4EE}" type="sibTrans" cxnId="{98738529-916A-4DC5-B0DB-0994ACF85CE7}">
      <dgm:prSet/>
      <dgm:spPr/>
      <dgm:t>
        <a:bodyPr/>
        <a:lstStyle/>
        <a:p>
          <a:endParaRPr lang="en-US"/>
        </a:p>
      </dgm:t>
    </dgm:pt>
    <dgm:pt modelId="{07839D7C-0E35-40AB-BD25-4833E6E75378}">
      <dgm:prSet phldrT="[Text]"/>
      <dgm:spPr/>
      <dgm:t>
        <a:bodyPr/>
        <a:lstStyle/>
        <a:p>
          <a:r>
            <a:rPr lang="en-US" dirty="0" smtClean="0"/>
            <a:t>To understand the factors influencing customer purchasing decisions and develop targeted marketing strategies.</a:t>
          </a:r>
          <a:endParaRPr lang="en-US" dirty="0"/>
        </a:p>
      </dgm:t>
    </dgm:pt>
    <dgm:pt modelId="{66035FBC-C389-4C49-B668-6EB2D4461C47}" type="parTrans" cxnId="{9D5AA496-87F5-4CC0-AD9D-F9FCE8F90A4E}">
      <dgm:prSet/>
      <dgm:spPr/>
      <dgm:t>
        <a:bodyPr/>
        <a:lstStyle/>
        <a:p>
          <a:endParaRPr lang="en-US"/>
        </a:p>
      </dgm:t>
    </dgm:pt>
    <dgm:pt modelId="{80FCD39A-C570-446C-9D68-AB1AD6D8FDB6}" type="sibTrans" cxnId="{9D5AA496-87F5-4CC0-AD9D-F9FCE8F90A4E}">
      <dgm:prSet/>
      <dgm:spPr/>
      <dgm:t>
        <a:bodyPr/>
        <a:lstStyle/>
        <a:p>
          <a:endParaRPr lang="en-US"/>
        </a:p>
      </dgm:t>
    </dgm:pt>
    <dgm:pt modelId="{BE2870A9-B6F5-4287-8021-67BD39B45206}">
      <dgm:prSet/>
      <dgm:spPr/>
      <dgm:t>
        <a:bodyPr/>
        <a:lstStyle/>
        <a:p>
          <a:r>
            <a:rPr lang="en-US" dirty="0" smtClean="0"/>
            <a:t>To examine the effectiveness of a new treatment method in reducing patient recovery time.</a:t>
          </a:r>
          <a:endParaRPr lang="en-US" dirty="0"/>
        </a:p>
      </dgm:t>
    </dgm:pt>
    <dgm:pt modelId="{3B192BBF-14FB-44EC-BE67-3A180129EDB5}" type="parTrans" cxnId="{D1AFBAF1-78AF-4968-A492-D0D9C9CF499B}">
      <dgm:prSet/>
      <dgm:spPr/>
      <dgm:t>
        <a:bodyPr/>
        <a:lstStyle/>
        <a:p>
          <a:endParaRPr lang="en-US"/>
        </a:p>
      </dgm:t>
    </dgm:pt>
    <dgm:pt modelId="{C50F9E36-21B5-462A-91AE-2B7801997ADF}" type="sibTrans" cxnId="{D1AFBAF1-78AF-4968-A492-D0D9C9CF499B}">
      <dgm:prSet/>
      <dgm:spPr/>
      <dgm:t>
        <a:bodyPr/>
        <a:lstStyle/>
        <a:p>
          <a:endParaRPr lang="en-US"/>
        </a:p>
      </dgm:t>
    </dgm:pt>
    <dgm:pt modelId="{A65C83C9-A2F3-4845-BE27-A62A29689733}">
      <dgm:prSet/>
      <dgm:spPr/>
      <dgm:t>
        <a:bodyPr/>
        <a:lstStyle/>
        <a:p>
          <a:r>
            <a:rPr lang="en-US" dirty="0" smtClean="0"/>
            <a:t>To predict stock market trends and identify profitable investment opportunities.</a:t>
          </a:r>
          <a:endParaRPr lang="en-US" dirty="0"/>
        </a:p>
      </dgm:t>
    </dgm:pt>
    <dgm:pt modelId="{4C8ECEAC-F28D-4752-95EC-FCE6CDCA44B9}" type="parTrans" cxnId="{36B63955-8ECD-4475-B790-8E43B45781A3}">
      <dgm:prSet/>
      <dgm:spPr/>
      <dgm:t>
        <a:bodyPr/>
        <a:lstStyle/>
        <a:p>
          <a:endParaRPr lang="en-US"/>
        </a:p>
      </dgm:t>
    </dgm:pt>
    <dgm:pt modelId="{4A3DF428-6672-4897-B210-E8970E74AD15}" type="sibTrans" cxnId="{36B63955-8ECD-4475-B790-8E43B45781A3}">
      <dgm:prSet/>
      <dgm:spPr/>
      <dgm:t>
        <a:bodyPr/>
        <a:lstStyle/>
        <a:p>
          <a:endParaRPr lang="en-US"/>
        </a:p>
      </dgm:t>
    </dgm:pt>
    <dgm:pt modelId="{4A981308-7676-46E9-8555-DECF3AE72575}" type="pres">
      <dgm:prSet presAssocID="{82F76333-B6BA-4291-9E4F-75612D9C3C06}" presName="Name0" presStyleCnt="0">
        <dgm:presLayoutVars>
          <dgm:dir/>
        </dgm:presLayoutVars>
      </dgm:prSet>
      <dgm:spPr/>
      <dgm:t>
        <a:bodyPr/>
        <a:lstStyle/>
        <a:p>
          <a:endParaRPr lang="en-US"/>
        </a:p>
      </dgm:t>
    </dgm:pt>
    <dgm:pt modelId="{BE6D104E-D84D-4AFA-9BB5-E19553077749}" type="pres">
      <dgm:prSet presAssocID="{78167670-6B4B-409C-B873-E853663409ED}" presName="composite" presStyleCnt="0"/>
      <dgm:spPr/>
    </dgm:pt>
    <dgm:pt modelId="{93634B2E-7F71-49B3-A6A5-B3E58614231D}" type="pres">
      <dgm:prSet presAssocID="{78167670-6B4B-409C-B873-E853663409ED}" presName="Accent" presStyleLbl="alignAcc1" presStyleIdx="0" presStyleCnt="3"/>
      <dgm:spPr/>
    </dgm:pt>
    <dgm:pt modelId="{9AD3275C-0A6D-4463-8D2D-DDBF2963C5E9}" type="pres">
      <dgm:prSet presAssocID="{78167670-6B4B-409C-B873-E853663409ED}" presName="Imag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dgm:spPr>
    </dgm:pt>
    <dgm:pt modelId="{CDE26B66-A873-4A9A-9C22-8FD713F74D68}" type="pres">
      <dgm:prSet presAssocID="{78167670-6B4B-409C-B873-E853663409ED}" presName="Child" presStyleLbl="revTx" presStyleIdx="0" presStyleCnt="3">
        <dgm:presLayoutVars>
          <dgm:bulletEnabled val="1"/>
        </dgm:presLayoutVars>
      </dgm:prSet>
      <dgm:spPr/>
      <dgm:t>
        <a:bodyPr/>
        <a:lstStyle/>
        <a:p>
          <a:endParaRPr lang="en-US"/>
        </a:p>
      </dgm:t>
    </dgm:pt>
    <dgm:pt modelId="{77F258CE-E870-4494-84C5-11AABEEF8BAC}" type="pres">
      <dgm:prSet presAssocID="{78167670-6B4B-409C-B873-E853663409ED}" presName="Parent" presStyleLbl="alignNode1" presStyleIdx="0" presStyleCnt="3">
        <dgm:presLayoutVars>
          <dgm:bulletEnabled val="1"/>
        </dgm:presLayoutVars>
      </dgm:prSet>
      <dgm:spPr/>
      <dgm:t>
        <a:bodyPr/>
        <a:lstStyle/>
        <a:p>
          <a:endParaRPr lang="en-US"/>
        </a:p>
      </dgm:t>
    </dgm:pt>
    <dgm:pt modelId="{E41C5B7A-C073-4038-B135-FD4FD629C895}" type="pres">
      <dgm:prSet presAssocID="{9515BB05-6C45-4C00-8055-95BFC59C0EC3}" presName="sibTrans" presStyleCnt="0"/>
      <dgm:spPr/>
    </dgm:pt>
    <dgm:pt modelId="{BA04255E-72F7-4E0D-B604-042F5F51A5A4}" type="pres">
      <dgm:prSet presAssocID="{D212C1A1-CF6D-40BD-A6FB-2DD1C4C0A62D}" presName="composite" presStyleCnt="0"/>
      <dgm:spPr/>
    </dgm:pt>
    <dgm:pt modelId="{5ECAFA33-1C16-4E58-8895-ED22D64A0574}" type="pres">
      <dgm:prSet presAssocID="{D212C1A1-CF6D-40BD-A6FB-2DD1C4C0A62D}" presName="Accent" presStyleLbl="alignAcc1" presStyleIdx="1" presStyleCnt="3"/>
      <dgm:spPr/>
    </dgm:pt>
    <dgm:pt modelId="{62D1A5B4-FC0B-41FB-972A-47891C99EFEB}" type="pres">
      <dgm:prSet presAssocID="{D212C1A1-CF6D-40BD-A6FB-2DD1C4C0A62D}" presName="Imag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dgm:spPr>
    </dgm:pt>
    <dgm:pt modelId="{26D8BA95-37A5-4C7B-91D6-6DF0CAF98A76}" type="pres">
      <dgm:prSet presAssocID="{D212C1A1-CF6D-40BD-A6FB-2DD1C4C0A62D}" presName="Child" presStyleLbl="revTx" presStyleIdx="1" presStyleCnt="3">
        <dgm:presLayoutVars>
          <dgm:bulletEnabled val="1"/>
        </dgm:presLayoutVars>
      </dgm:prSet>
      <dgm:spPr/>
      <dgm:t>
        <a:bodyPr/>
        <a:lstStyle/>
        <a:p>
          <a:endParaRPr lang="en-US"/>
        </a:p>
      </dgm:t>
    </dgm:pt>
    <dgm:pt modelId="{82C34760-27D9-41F7-98DF-3E63349F1081}" type="pres">
      <dgm:prSet presAssocID="{D212C1A1-CF6D-40BD-A6FB-2DD1C4C0A62D}" presName="Parent" presStyleLbl="alignNode1" presStyleIdx="1" presStyleCnt="3">
        <dgm:presLayoutVars>
          <dgm:bulletEnabled val="1"/>
        </dgm:presLayoutVars>
      </dgm:prSet>
      <dgm:spPr/>
      <dgm:t>
        <a:bodyPr/>
        <a:lstStyle/>
        <a:p>
          <a:endParaRPr lang="en-US"/>
        </a:p>
      </dgm:t>
    </dgm:pt>
    <dgm:pt modelId="{CDCD0D76-C8D1-4CC3-B9B6-4942CB2A4B3E}" type="pres">
      <dgm:prSet presAssocID="{7D4D4FBA-0016-491A-BB6D-5D9492C54A5F}" presName="sibTrans" presStyleCnt="0"/>
      <dgm:spPr/>
    </dgm:pt>
    <dgm:pt modelId="{E6AAD96D-3C44-4F52-B422-580228014725}" type="pres">
      <dgm:prSet presAssocID="{CA87FB88-D9DE-4985-BAE7-CAF9742F91FA}" presName="composite" presStyleCnt="0"/>
      <dgm:spPr/>
    </dgm:pt>
    <dgm:pt modelId="{9B5CC40F-FC76-486C-8B0C-9A0AD2A3F47F}" type="pres">
      <dgm:prSet presAssocID="{CA87FB88-D9DE-4985-BAE7-CAF9742F91FA}" presName="Accent" presStyleLbl="alignAcc1" presStyleIdx="2" presStyleCnt="3"/>
      <dgm:spPr/>
    </dgm:pt>
    <dgm:pt modelId="{EEA9A293-EB97-4CB6-842F-FC7519DE5A35}" type="pres">
      <dgm:prSet presAssocID="{CA87FB88-D9DE-4985-BAE7-CAF9742F91FA}" presName="Imag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dgm:spPr>
    </dgm:pt>
    <dgm:pt modelId="{B675ED2B-B1B1-45BE-A52A-E18202D26748}" type="pres">
      <dgm:prSet presAssocID="{CA87FB88-D9DE-4985-BAE7-CAF9742F91FA}" presName="Child" presStyleLbl="revTx" presStyleIdx="2" presStyleCnt="3">
        <dgm:presLayoutVars>
          <dgm:bulletEnabled val="1"/>
        </dgm:presLayoutVars>
      </dgm:prSet>
      <dgm:spPr/>
      <dgm:t>
        <a:bodyPr/>
        <a:lstStyle/>
        <a:p>
          <a:endParaRPr lang="en-US"/>
        </a:p>
      </dgm:t>
    </dgm:pt>
    <dgm:pt modelId="{B98DD99B-4193-4AD9-BB42-71BF94630906}" type="pres">
      <dgm:prSet presAssocID="{CA87FB88-D9DE-4985-BAE7-CAF9742F91FA}" presName="Parent" presStyleLbl="alignNode1" presStyleIdx="2" presStyleCnt="3">
        <dgm:presLayoutVars>
          <dgm:bulletEnabled val="1"/>
        </dgm:presLayoutVars>
      </dgm:prSet>
      <dgm:spPr/>
      <dgm:t>
        <a:bodyPr/>
        <a:lstStyle/>
        <a:p>
          <a:endParaRPr lang="en-US"/>
        </a:p>
      </dgm:t>
    </dgm:pt>
  </dgm:ptLst>
  <dgm:cxnLst>
    <dgm:cxn modelId="{D1F84BB9-98D2-4437-AFD9-F06E81FE8AA5}" type="presOf" srcId="{07839D7C-0E35-40AB-BD25-4833E6E75378}" destId="{CDE26B66-A873-4A9A-9C22-8FD713F74D68}" srcOrd="0" destOrd="0" presId="urn:microsoft.com/office/officeart/2008/layout/TitlePictureLineup"/>
    <dgm:cxn modelId="{9D5AA496-87F5-4CC0-AD9D-F9FCE8F90A4E}" srcId="{78167670-6B4B-409C-B873-E853663409ED}" destId="{07839D7C-0E35-40AB-BD25-4833E6E75378}" srcOrd="0" destOrd="0" parTransId="{66035FBC-C389-4C49-B668-6EB2D4461C47}" sibTransId="{80FCD39A-C570-446C-9D68-AB1AD6D8FDB6}"/>
    <dgm:cxn modelId="{9BF70281-1A3C-41A8-A19E-B4D58CC2DFB1}" type="presOf" srcId="{78167670-6B4B-409C-B873-E853663409ED}" destId="{77F258CE-E870-4494-84C5-11AABEEF8BAC}" srcOrd="0" destOrd="0" presId="urn:microsoft.com/office/officeart/2008/layout/TitlePictureLineup"/>
    <dgm:cxn modelId="{DBBA395F-A834-45BE-B8CD-217D3F31BA0E}" type="presOf" srcId="{CA87FB88-D9DE-4985-BAE7-CAF9742F91FA}" destId="{B98DD99B-4193-4AD9-BB42-71BF94630906}" srcOrd="0" destOrd="0" presId="urn:microsoft.com/office/officeart/2008/layout/TitlePictureLineup"/>
    <dgm:cxn modelId="{98738529-916A-4DC5-B0DB-0994ACF85CE7}" srcId="{82F76333-B6BA-4291-9E4F-75612D9C3C06}" destId="{CA87FB88-D9DE-4985-BAE7-CAF9742F91FA}" srcOrd="2" destOrd="0" parTransId="{E2B93D60-79BF-4B0A-8B41-507E6A608DEF}" sibTransId="{5410C73F-3C11-4166-B71F-0C0179B8F4EE}"/>
    <dgm:cxn modelId="{36B63955-8ECD-4475-B790-8E43B45781A3}" srcId="{CA87FB88-D9DE-4985-BAE7-CAF9742F91FA}" destId="{A65C83C9-A2F3-4845-BE27-A62A29689733}" srcOrd="0" destOrd="0" parTransId="{4C8ECEAC-F28D-4752-95EC-FCE6CDCA44B9}" sibTransId="{4A3DF428-6672-4897-B210-E8970E74AD15}"/>
    <dgm:cxn modelId="{658F49B0-9279-4E2E-BF7A-946BEBD33652}" type="presOf" srcId="{D212C1A1-CF6D-40BD-A6FB-2DD1C4C0A62D}" destId="{82C34760-27D9-41F7-98DF-3E63349F1081}" srcOrd="0" destOrd="0" presId="urn:microsoft.com/office/officeart/2008/layout/TitlePictureLineup"/>
    <dgm:cxn modelId="{D1AFBAF1-78AF-4968-A492-D0D9C9CF499B}" srcId="{D212C1A1-CF6D-40BD-A6FB-2DD1C4C0A62D}" destId="{BE2870A9-B6F5-4287-8021-67BD39B45206}" srcOrd="0" destOrd="0" parTransId="{3B192BBF-14FB-44EC-BE67-3A180129EDB5}" sibTransId="{C50F9E36-21B5-462A-91AE-2B7801997ADF}"/>
    <dgm:cxn modelId="{DB7276AB-EE38-4EF6-AA07-F887E72E9C7F}" type="presOf" srcId="{82F76333-B6BA-4291-9E4F-75612D9C3C06}" destId="{4A981308-7676-46E9-8555-DECF3AE72575}" srcOrd="0" destOrd="0" presId="urn:microsoft.com/office/officeart/2008/layout/TitlePictureLineup"/>
    <dgm:cxn modelId="{922DE178-5BC6-4596-943D-6C88D9A62044}" srcId="{82F76333-B6BA-4291-9E4F-75612D9C3C06}" destId="{D212C1A1-CF6D-40BD-A6FB-2DD1C4C0A62D}" srcOrd="1" destOrd="0" parTransId="{2E4FDE80-6CDF-4BBC-AEEB-E0EA0B63F232}" sibTransId="{7D4D4FBA-0016-491A-BB6D-5D9492C54A5F}"/>
    <dgm:cxn modelId="{2BD963CF-081D-4361-8B52-57E9B3019FB6}" srcId="{82F76333-B6BA-4291-9E4F-75612D9C3C06}" destId="{78167670-6B4B-409C-B873-E853663409ED}" srcOrd="0" destOrd="0" parTransId="{8238D668-3E3F-4F53-8A0F-5C03CE24B646}" sibTransId="{9515BB05-6C45-4C00-8055-95BFC59C0EC3}"/>
    <dgm:cxn modelId="{9741623A-9EB0-474D-8A53-A84908DBB510}" type="presOf" srcId="{A65C83C9-A2F3-4845-BE27-A62A29689733}" destId="{B675ED2B-B1B1-45BE-A52A-E18202D26748}" srcOrd="0" destOrd="0" presId="urn:microsoft.com/office/officeart/2008/layout/TitlePictureLineup"/>
    <dgm:cxn modelId="{81B70788-4C1E-405A-BB11-B11709ACB5B0}" type="presOf" srcId="{BE2870A9-B6F5-4287-8021-67BD39B45206}" destId="{26D8BA95-37A5-4C7B-91D6-6DF0CAF98A76}" srcOrd="0" destOrd="0" presId="urn:microsoft.com/office/officeart/2008/layout/TitlePictureLineup"/>
    <dgm:cxn modelId="{FDCA7EEF-4CCB-4FCC-88D9-30F2F7E8130C}" type="presParOf" srcId="{4A981308-7676-46E9-8555-DECF3AE72575}" destId="{BE6D104E-D84D-4AFA-9BB5-E19553077749}" srcOrd="0" destOrd="0" presId="urn:microsoft.com/office/officeart/2008/layout/TitlePictureLineup"/>
    <dgm:cxn modelId="{CE92275C-70D7-4185-84D7-C2ED7C49FBF3}" type="presParOf" srcId="{BE6D104E-D84D-4AFA-9BB5-E19553077749}" destId="{93634B2E-7F71-49B3-A6A5-B3E58614231D}" srcOrd="0" destOrd="0" presId="urn:microsoft.com/office/officeart/2008/layout/TitlePictureLineup"/>
    <dgm:cxn modelId="{A56E964C-1DB1-4017-A7EC-EA2B453745C1}" type="presParOf" srcId="{BE6D104E-D84D-4AFA-9BB5-E19553077749}" destId="{9AD3275C-0A6D-4463-8D2D-DDBF2963C5E9}" srcOrd="1" destOrd="0" presId="urn:microsoft.com/office/officeart/2008/layout/TitlePictureLineup"/>
    <dgm:cxn modelId="{83986AFA-01CC-4B2F-A679-887DC70D3556}" type="presParOf" srcId="{BE6D104E-D84D-4AFA-9BB5-E19553077749}" destId="{CDE26B66-A873-4A9A-9C22-8FD713F74D68}" srcOrd="2" destOrd="0" presId="urn:microsoft.com/office/officeart/2008/layout/TitlePictureLineup"/>
    <dgm:cxn modelId="{2FF2263F-A41A-490C-B62E-4BC39B02050D}" type="presParOf" srcId="{BE6D104E-D84D-4AFA-9BB5-E19553077749}" destId="{77F258CE-E870-4494-84C5-11AABEEF8BAC}" srcOrd="3" destOrd="0" presId="urn:microsoft.com/office/officeart/2008/layout/TitlePictureLineup"/>
    <dgm:cxn modelId="{CB6B946F-6112-4FA1-94FE-64A9FF10FD77}" type="presParOf" srcId="{4A981308-7676-46E9-8555-DECF3AE72575}" destId="{E41C5B7A-C073-4038-B135-FD4FD629C895}" srcOrd="1" destOrd="0" presId="urn:microsoft.com/office/officeart/2008/layout/TitlePictureLineup"/>
    <dgm:cxn modelId="{634DDFA5-D4CC-4466-9C7F-37D9452CF3ED}" type="presParOf" srcId="{4A981308-7676-46E9-8555-DECF3AE72575}" destId="{BA04255E-72F7-4E0D-B604-042F5F51A5A4}" srcOrd="2" destOrd="0" presId="urn:microsoft.com/office/officeart/2008/layout/TitlePictureLineup"/>
    <dgm:cxn modelId="{AB5803FE-E1B5-448A-BA30-118867766209}" type="presParOf" srcId="{BA04255E-72F7-4E0D-B604-042F5F51A5A4}" destId="{5ECAFA33-1C16-4E58-8895-ED22D64A0574}" srcOrd="0" destOrd="0" presId="urn:microsoft.com/office/officeart/2008/layout/TitlePictureLineup"/>
    <dgm:cxn modelId="{4BFEE29D-F989-4074-A9B8-2798D0821872}" type="presParOf" srcId="{BA04255E-72F7-4E0D-B604-042F5F51A5A4}" destId="{62D1A5B4-FC0B-41FB-972A-47891C99EFEB}" srcOrd="1" destOrd="0" presId="urn:microsoft.com/office/officeart/2008/layout/TitlePictureLineup"/>
    <dgm:cxn modelId="{DB5800CD-0980-4A2F-B85B-4FFECB863FFC}" type="presParOf" srcId="{BA04255E-72F7-4E0D-B604-042F5F51A5A4}" destId="{26D8BA95-37A5-4C7B-91D6-6DF0CAF98A76}" srcOrd="2" destOrd="0" presId="urn:microsoft.com/office/officeart/2008/layout/TitlePictureLineup"/>
    <dgm:cxn modelId="{A5F5A882-22A4-4278-B3EB-A531BBA48257}" type="presParOf" srcId="{BA04255E-72F7-4E0D-B604-042F5F51A5A4}" destId="{82C34760-27D9-41F7-98DF-3E63349F1081}" srcOrd="3" destOrd="0" presId="urn:microsoft.com/office/officeart/2008/layout/TitlePictureLineup"/>
    <dgm:cxn modelId="{36DCCE47-DA25-421B-BFC0-E796FDCAF502}" type="presParOf" srcId="{4A981308-7676-46E9-8555-DECF3AE72575}" destId="{CDCD0D76-C8D1-4CC3-B9B6-4942CB2A4B3E}" srcOrd="3" destOrd="0" presId="urn:microsoft.com/office/officeart/2008/layout/TitlePictureLineup"/>
    <dgm:cxn modelId="{82042963-BC80-444B-82D5-1FD88B5E5C36}" type="presParOf" srcId="{4A981308-7676-46E9-8555-DECF3AE72575}" destId="{E6AAD96D-3C44-4F52-B422-580228014725}" srcOrd="4" destOrd="0" presId="urn:microsoft.com/office/officeart/2008/layout/TitlePictureLineup"/>
    <dgm:cxn modelId="{BECFE9D3-C97B-4589-8A57-9A7559229F49}" type="presParOf" srcId="{E6AAD96D-3C44-4F52-B422-580228014725}" destId="{9B5CC40F-FC76-486C-8B0C-9A0AD2A3F47F}" srcOrd="0" destOrd="0" presId="urn:microsoft.com/office/officeart/2008/layout/TitlePictureLineup"/>
    <dgm:cxn modelId="{BCA93CC3-94B9-46B8-8701-D2E1DB7FC64D}" type="presParOf" srcId="{E6AAD96D-3C44-4F52-B422-580228014725}" destId="{EEA9A293-EB97-4CB6-842F-FC7519DE5A35}" srcOrd="1" destOrd="0" presId="urn:microsoft.com/office/officeart/2008/layout/TitlePictureLineup"/>
    <dgm:cxn modelId="{0B96102F-C1F0-488A-9158-812B57821BED}" type="presParOf" srcId="{E6AAD96D-3C44-4F52-B422-580228014725}" destId="{B675ED2B-B1B1-45BE-A52A-E18202D26748}" srcOrd="2" destOrd="0" presId="urn:microsoft.com/office/officeart/2008/layout/TitlePictureLineup"/>
    <dgm:cxn modelId="{0AA9E06C-D4DF-4BDB-AF07-C27B7681A1FE}" type="presParOf" srcId="{E6AAD96D-3C44-4F52-B422-580228014725}" destId="{B98DD99B-4193-4AD9-BB42-71BF94630906}"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51E6BD-6E03-4774-9F94-AF46CDFB4EA3}" type="doc">
      <dgm:prSet loTypeId="urn:microsoft.com/office/officeart/2005/8/layout/radial1" loCatId="relationship" qsTypeId="urn:microsoft.com/office/officeart/2005/8/quickstyle/simple1" qsCatId="simple" csTypeId="urn:microsoft.com/office/officeart/2005/8/colors/colorful5" csCatId="colorful" phldr="1"/>
      <dgm:spPr/>
      <dgm:t>
        <a:bodyPr/>
        <a:lstStyle/>
        <a:p>
          <a:endParaRPr lang="en-US"/>
        </a:p>
      </dgm:t>
    </dgm:pt>
    <dgm:pt modelId="{4B6DBDE4-D6A6-4913-8C9B-80D4623A6242}">
      <dgm:prSet phldrT="[Text]"/>
      <dgm:spPr/>
      <dgm:t>
        <a:bodyPr/>
        <a:lstStyle/>
        <a:p>
          <a:r>
            <a:rPr lang="en-US" dirty="0" smtClean="0"/>
            <a:t>Data Quality Assessment</a:t>
          </a:r>
          <a:endParaRPr lang="en-US" dirty="0"/>
        </a:p>
      </dgm:t>
    </dgm:pt>
    <dgm:pt modelId="{BA5A9BB6-5372-4F3B-BD8E-8C776F209CFF}" type="parTrans" cxnId="{3492154B-9F42-4CE4-A5E3-8A2DB88FE62C}">
      <dgm:prSet/>
      <dgm:spPr/>
      <dgm:t>
        <a:bodyPr/>
        <a:lstStyle/>
        <a:p>
          <a:endParaRPr lang="en-US"/>
        </a:p>
      </dgm:t>
    </dgm:pt>
    <dgm:pt modelId="{69FED7F3-8032-4CCA-8AE5-75300CB73D6F}" type="sibTrans" cxnId="{3492154B-9F42-4CE4-A5E3-8A2DB88FE62C}">
      <dgm:prSet/>
      <dgm:spPr/>
      <dgm:t>
        <a:bodyPr/>
        <a:lstStyle/>
        <a:p>
          <a:endParaRPr lang="en-US"/>
        </a:p>
      </dgm:t>
    </dgm:pt>
    <dgm:pt modelId="{16939C84-872A-4DE2-A70B-D918F568F11B}">
      <dgm:prSet custT="1"/>
      <dgm:spPr/>
      <dgm:t>
        <a:bodyPr lIns="0" tIns="0" rIns="0" bIns="0"/>
        <a:lstStyle/>
        <a:p>
          <a:pPr>
            <a:spcAft>
              <a:spcPts val="0"/>
            </a:spcAft>
          </a:pPr>
          <a:r>
            <a:rPr lang="en-US" sz="1200" dirty="0" smtClean="0"/>
            <a:t>Accuracy</a:t>
          </a:r>
          <a:endParaRPr lang="en-US" sz="1200" dirty="0"/>
        </a:p>
      </dgm:t>
    </dgm:pt>
    <dgm:pt modelId="{F9511395-F3A0-4067-89FD-B3E3EAF7D281}" type="parTrans" cxnId="{4272FE24-E00A-4992-8701-2091CCF0399A}">
      <dgm:prSet/>
      <dgm:spPr/>
      <dgm:t>
        <a:bodyPr/>
        <a:lstStyle/>
        <a:p>
          <a:endParaRPr lang="en-US"/>
        </a:p>
      </dgm:t>
    </dgm:pt>
    <dgm:pt modelId="{82FC7ABC-B287-49A9-8E51-A7C1D4A0A62E}" type="sibTrans" cxnId="{4272FE24-E00A-4992-8701-2091CCF0399A}">
      <dgm:prSet/>
      <dgm:spPr/>
      <dgm:t>
        <a:bodyPr/>
        <a:lstStyle/>
        <a:p>
          <a:endParaRPr lang="en-US"/>
        </a:p>
      </dgm:t>
    </dgm:pt>
    <dgm:pt modelId="{28352310-A0D5-46B8-A85C-985EF4456228}">
      <dgm:prSet custT="1"/>
      <dgm:spPr/>
      <dgm:t>
        <a:bodyPr lIns="0" tIns="0" rIns="0" bIns="0"/>
        <a:lstStyle/>
        <a:p>
          <a:pPr>
            <a:spcAft>
              <a:spcPts val="0"/>
            </a:spcAft>
          </a:pPr>
          <a:r>
            <a:rPr lang="en-US" sz="1200" dirty="0" smtClean="0"/>
            <a:t>Consistency</a:t>
          </a:r>
          <a:endParaRPr lang="en-US" sz="1200" dirty="0"/>
        </a:p>
      </dgm:t>
    </dgm:pt>
    <dgm:pt modelId="{F4D4337E-8866-4D8F-AC7F-7D826894AB6D}" type="parTrans" cxnId="{14FAD39C-219B-42E1-8C25-D4C8215FEA87}">
      <dgm:prSet/>
      <dgm:spPr/>
      <dgm:t>
        <a:bodyPr/>
        <a:lstStyle/>
        <a:p>
          <a:endParaRPr lang="en-US"/>
        </a:p>
      </dgm:t>
    </dgm:pt>
    <dgm:pt modelId="{28C88810-115B-4C78-8CD3-1DA8C79AFA1D}" type="sibTrans" cxnId="{14FAD39C-219B-42E1-8C25-D4C8215FEA87}">
      <dgm:prSet/>
      <dgm:spPr/>
      <dgm:t>
        <a:bodyPr/>
        <a:lstStyle/>
        <a:p>
          <a:endParaRPr lang="en-US"/>
        </a:p>
      </dgm:t>
    </dgm:pt>
    <dgm:pt modelId="{566913C3-CEDF-4E72-9977-C046F96A384E}">
      <dgm:prSet custT="1"/>
      <dgm:spPr/>
      <dgm:t>
        <a:bodyPr lIns="0" tIns="0" rIns="0" bIns="0"/>
        <a:lstStyle/>
        <a:p>
          <a:pPr>
            <a:spcAft>
              <a:spcPts val="0"/>
            </a:spcAft>
          </a:pPr>
          <a:r>
            <a:rPr lang="en-US" sz="1200" dirty="0" smtClean="0"/>
            <a:t>Reliability</a:t>
          </a:r>
          <a:endParaRPr lang="en-US" sz="1200" dirty="0"/>
        </a:p>
      </dgm:t>
    </dgm:pt>
    <dgm:pt modelId="{77CA1581-40CB-43F6-AA19-26A49ECAF597}" type="parTrans" cxnId="{834ECE75-FBC7-447F-9246-8464D12CC77D}">
      <dgm:prSet/>
      <dgm:spPr/>
      <dgm:t>
        <a:bodyPr/>
        <a:lstStyle/>
        <a:p>
          <a:endParaRPr lang="en-US"/>
        </a:p>
      </dgm:t>
    </dgm:pt>
    <dgm:pt modelId="{81491256-650A-415F-BBF5-A86F04BE36D3}" type="sibTrans" cxnId="{834ECE75-FBC7-447F-9246-8464D12CC77D}">
      <dgm:prSet/>
      <dgm:spPr/>
      <dgm:t>
        <a:bodyPr/>
        <a:lstStyle/>
        <a:p>
          <a:endParaRPr lang="en-US"/>
        </a:p>
      </dgm:t>
    </dgm:pt>
    <dgm:pt modelId="{92784A2A-CDBE-48D5-9C3E-06EF416B7F40}">
      <dgm:prSet custT="1"/>
      <dgm:spPr/>
      <dgm:t>
        <a:bodyPr lIns="0" tIns="0" rIns="0" bIns="0"/>
        <a:lstStyle/>
        <a:p>
          <a:pPr>
            <a:spcAft>
              <a:spcPts val="0"/>
            </a:spcAft>
          </a:pPr>
          <a:r>
            <a:rPr lang="en-US" sz="1200" dirty="0" smtClean="0"/>
            <a:t>Completeness</a:t>
          </a:r>
          <a:endParaRPr lang="en-US" sz="1200" dirty="0"/>
        </a:p>
      </dgm:t>
    </dgm:pt>
    <dgm:pt modelId="{2C8E9A63-9C4A-496F-AE3C-49602C6BA9BC}" type="parTrans" cxnId="{A9AE4A42-D988-40F4-BBA3-0CA56F917298}">
      <dgm:prSet/>
      <dgm:spPr/>
      <dgm:t>
        <a:bodyPr/>
        <a:lstStyle/>
        <a:p>
          <a:endParaRPr lang="en-US"/>
        </a:p>
      </dgm:t>
    </dgm:pt>
    <dgm:pt modelId="{64144EA3-0705-438D-BD91-0DDBC76E0737}" type="sibTrans" cxnId="{A9AE4A42-D988-40F4-BBA3-0CA56F917298}">
      <dgm:prSet/>
      <dgm:spPr/>
      <dgm:t>
        <a:bodyPr/>
        <a:lstStyle/>
        <a:p>
          <a:endParaRPr lang="en-US"/>
        </a:p>
      </dgm:t>
    </dgm:pt>
    <dgm:pt modelId="{3D38AEC4-B30B-43A1-9719-5021254B194B}" type="pres">
      <dgm:prSet presAssocID="{B651E6BD-6E03-4774-9F94-AF46CDFB4EA3}" presName="cycle" presStyleCnt="0">
        <dgm:presLayoutVars>
          <dgm:chMax val="1"/>
          <dgm:dir/>
          <dgm:animLvl val="ctr"/>
          <dgm:resizeHandles val="exact"/>
        </dgm:presLayoutVars>
      </dgm:prSet>
      <dgm:spPr/>
      <dgm:t>
        <a:bodyPr/>
        <a:lstStyle/>
        <a:p>
          <a:endParaRPr lang="en-US"/>
        </a:p>
      </dgm:t>
    </dgm:pt>
    <dgm:pt modelId="{C1FC3CAB-1324-4195-BD2F-3C7AA019A0C9}" type="pres">
      <dgm:prSet presAssocID="{4B6DBDE4-D6A6-4913-8C9B-80D4623A6242}" presName="centerShape" presStyleLbl="node0" presStyleIdx="0" presStyleCnt="1"/>
      <dgm:spPr/>
      <dgm:t>
        <a:bodyPr/>
        <a:lstStyle/>
        <a:p>
          <a:endParaRPr lang="en-US"/>
        </a:p>
      </dgm:t>
    </dgm:pt>
    <dgm:pt modelId="{D17C8E2E-C0FC-4385-8380-3011DABE9B6F}" type="pres">
      <dgm:prSet presAssocID="{F9511395-F3A0-4067-89FD-B3E3EAF7D281}" presName="Name9" presStyleLbl="parChTrans1D2" presStyleIdx="0" presStyleCnt="4"/>
      <dgm:spPr/>
      <dgm:t>
        <a:bodyPr/>
        <a:lstStyle/>
        <a:p>
          <a:endParaRPr lang="en-US"/>
        </a:p>
      </dgm:t>
    </dgm:pt>
    <dgm:pt modelId="{3954959E-CD55-4C23-B953-11167D7B9FD6}" type="pres">
      <dgm:prSet presAssocID="{F9511395-F3A0-4067-89FD-B3E3EAF7D281}" presName="connTx" presStyleLbl="parChTrans1D2" presStyleIdx="0" presStyleCnt="4"/>
      <dgm:spPr/>
      <dgm:t>
        <a:bodyPr/>
        <a:lstStyle/>
        <a:p>
          <a:endParaRPr lang="en-US"/>
        </a:p>
      </dgm:t>
    </dgm:pt>
    <dgm:pt modelId="{653AF022-F8D8-4776-ADEE-6D8C82CEDCDE}" type="pres">
      <dgm:prSet presAssocID="{16939C84-872A-4DE2-A70B-D918F568F11B}" presName="node" presStyleLbl="node1" presStyleIdx="0" presStyleCnt="4" custScaleX="110000" custScaleY="110000">
        <dgm:presLayoutVars>
          <dgm:bulletEnabled val="1"/>
        </dgm:presLayoutVars>
      </dgm:prSet>
      <dgm:spPr/>
      <dgm:t>
        <a:bodyPr/>
        <a:lstStyle/>
        <a:p>
          <a:endParaRPr lang="en-US"/>
        </a:p>
      </dgm:t>
    </dgm:pt>
    <dgm:pt modelId="{CC210D07-2916-4B4E-A655-60C17544DA71}" type="pres">
      <dgm:prSet presAssocID="{2C8E9A63-9C4A-496F-AE3C-49602C6BA9BC}" presName="Name9" presStyleLbl="parChTrans1D2" presStyleIdx="1" presStyleCnt="4"/>
      <dgm:spPr/>
      <dgm:t>
        <a:bodyPr/>
        <a:lstStyle/>
        <a:p>
          <a:endParaRPr lang="en-US"/>
        </a:p>
      </dgm:t>
    </dgm:pt>
    <dgm:pt modelId="{88FF8456-481C-42B8-B9C2-381140659350}" type="pres">
      <dgm:prSet presAssocID="{2C8E9A63-9C4A-496F-AE3C-49602C6BA9BC}" presName="connTx" presStyleLbl="parChTrans1D2" presStyleIdx="1" presStyleCnt="4"/>
      <dgm:spPr/>
      <dgm:t>
        <a:bodyPr/>
        <a:lstStyle/>
        <a:p>
          <a:endParaRPr lang="en-US"/>
        </a:p>
      </dgm:t>
    </dgm:pt>
    <dgm:pt modelId="{3BF26425-5F42-4431-9BF7-9D835F651343}" type="pres">
      <dgm:prSet presAssocID="{92784A2A-CDBE-48D5-9C3E-06EF416B7F40}" presName="node" presStyleLbl="node1" presStyleIdx="1" presStyleCnt="4" custScaleX="110000" custScaleY="110000">
        <dgm:presLayoutVars>
          <dgm:bulletEnabled val="1"/>
        </dgm:presLayoutVars>
      </dgm:prSet>
      <dgm:spPr/>
      <dgm:t>
        <a:bodyPr/>
        <a:lstStyle/>
        <a:p>
          <a:endParaRPr lang="en-US"/>
        </a:p>
      </dgm:t>
    </dgm:pt>
    <dgm:pt modelId="{4369FB9A-FEE3-4F95-BA78-CFAFBE35BB8D}" type="pres">
      <dgm:prSet presAssocID="{F4D4337E-8866-4D8F-AC7F-7D826894AB6D}" presName="Name9" presStyleLbl="parChTrans1D2" presStyleIdx="2" presStyleCnt="4"/>
      <dgm:spPr/>
      <dgm:t>
        <a:bodyPr/>
        <a:lstStyle/>
        <a:p>
          <a:endParaRPr lang="en-US"/>
        </a:p>
      </dgm:t>
    </dgm:pt>
    <dgm:pt modelId="{E2E4A2E7-B0C1-4383-AB9D-B47D9A2229E8}" type="pres">
      <dgm:prSet presAssocID="{F4D4337E-8866-4D8F-AC7F-7D826894AB6D}" presName="connTx" presStyleLbl="parChTrans1D2" presStyleIdx="2" presStyleCnt="4"/>
      <dgm:spPr/>
      <dgm:t>
        <a:bodyPr/>
        <a:lstStyle/>
        <a:p>
          <a:endParaRPr lang="en-US"/>
        </a:p>
      </dgm:t>
    </dgm:pt>
    <dgm:pt modelId="{BCEC0668-DC15-4CD3-9B08-C9A200996F3F}" type="pres">
      <dgm:prSet presAssocID="{28352310-A0D5-46B8-A85C-985EF4456228}" presName="node" presStyleLbl="node1" presStyleIdx="2" presStyleCnt="4" custScaleX="110000" custScaleY="110000">
        <dgm:presLayoutVars>
          <dgm:bulletEnabled val="1"/>
        </dgm:presLayoutVars>
      </dgm:prSet>
      <dgm:spPr/>
      <dgm:t>
        <a:bodyPr/>
        <a:lstStyle/>
        <a:p>
          <a:endParaRPr lang="en-US"/>
        </a:p>
      </dgm:t>
    </dgm:pt>
    <dgm:pt modelId="{6139D788-7AC6-4F60-A5BF-2F74D5992CAD}" type="pres">
      <dgm:prSet presAssocID="{77CA1581-40CB-43F6-AA19-26A49ECAF597}" presName="Name9" presStyleLbl="parChTrans1D2" presStyleIdx="3" presStyleCnt="4"/>
      <dgm:spPr/>
      <dgm:t>
        <a:bodyPr/>
        <a:lstStyle/>
        <a:p>
          <a:endParaRPr lang="en-US"/>
        </a:p>
      </dgm:t>
    </dgm:pt>
    <dgm:pt modelId="{ABF8120B-064B-484B-A1D7-F33310B48391}" type="pres">
      <dgm:prSet presAssocID="{77CA1581-40CB-43F6-AA19-26A49ECAF597}" presName="connTx" presStyleLbl="parChTrans1D2" presStyleIdx="3" presStyleCnt="4"/>
      <dgm:spPr/>
      <dgm:t>
        <a:bodyPr/>
        <a:lstStyle/>
        <a:p>
          <a:endParaRPr lang="en-US"/>
        </a:p>
      </dgm:t>
    </dgm:pt>
    <dgm:pt modelId="{ADB4E828-FA7B-499F-85B0-EEC6E566E68E}" type="pres">
      <dgm:prSet presAssocID="{566913C3-CEDF-4E72-9977-C046F96A384E}" presName="node" presStyleLbl="node1" presStyleIdx="3" presStyleCnt="4" custScaleX="110000" custScaleY="110000">
        <dgm:presLayoutVars>
          <dgm:bulletEnabled val="1"/>
        </dgm:presLayoutVars>
      </dgm:prSet>
      <dgm:spPr/>
      <dgm:t>
        <a:bodyPr/>
        <a:lstStyle/>
        <a:p>
          <a:endParaRPr lang="en-US"/>
        </a:p>
      </dgm:t>
    </dgm:pt>
  </dgm:ptLst>
  <dgm:cxnLst>
    <dgm:cxn modelId="{25FA136C-8A26-4754-9298-61AC28232535}" type="presOf" srcId="{2C8E9A63-9C4A-496F-AE3C-49602C6BA9BC}" destId="{88FF8456-481C-42B8-B9C2-381140659350}" srcOrd="1" destOrd="0" presId="urn:microsoft.com/office/officeart/2005/8/layout/radial1"/>
    <dgm:cxn modelId="{834ECE75-FBC7-447F-9246-8464D12CC77D}" srcId="{4B6DBDE4-D6A6-4913-8C9B-80D4623A6242}" destId="{566913C3-CEDF-4E72-9977-C046F96A384E}" srcOrd="3" destOrd="0" parTransId="{77CA1581-40CB-43F6-AA19-26A49ECAF597}" sibTransId="{81491256-650A-415F-BBF5-A86F04BE36D3}"/>
    <dgm:cxn modelId="{85D7AD27-B0D0-4099-B4C5-1A3467125642}" type="presOf" srcId="{4B6DBDE4-D6A6-4913-8C9B-80D4623A6242}" destId="{C1FC3CAB-1324-4195-BD2F-3C7AA019A0C9}" srcOrd="0" destOrd="0" presId="urn:microsoft.com/office/officeart/2005/8/layout/radial1"/>
    <dgm:cxn modelId="{33648CA9-12B8-4C8D-8333-EC7D5982D8DE}" type="presOf" srcId="{F9511395-F3A0-4067-89FD-B3E3EAF7D281}" destId="{D17C8E2E-C0FC-4385-8380-3011DABE9B6F}" srcOrd="0" destOrd="0" presId="urn:microsoft.com/office/officeart/2005/8/layout/radial1"/>
    <dgm:cxn modelId="{CFE40EB4-610A-4C9E-99EB-A16F76B3831A}" type="presOf" srcId="{77CA1581-40CB-43F6-AA19-26A49ECAF597}" destId="{6139D788-7AC6-4F60-A5BF-2F74D5992CAD}" srcOrd="0" destOrd="0" presId="urn:microsoft.com/office/officeart/2005/8/layout/radial1"/>
    <dgm:cxn modelId="{4272FE24-E00A-4992-8701-2091CCF0399A}" srcId="{4B6DBDE4-D6A6-4913-8C9B-80D4623A6242}" destId="{16939C84-872A-4DE2-A70B-D918F568F11B}" srcOrd="0" destOrd="0" parTransId="{F9511395-F3A0-4067-89FD-B3E3EAF7D281}" sibTransId="{82FC7ABC-B287-49A9-8E51-A7C1D4A0A62E}"/>
    <dgm:cxn modelId="{14FAD39C-219B-42E1-8C25-D4C8215FEA87}" srcId="{4B6DBDE4-D6A6-4913-8C9B-80D4623A6242}" destId="{28352310-A0D5-46B8-A85C-985EF4456228}" srcOrd="2" destOrd="0" parTransId="{F4D4337E-8866-4D8F-AC7F-7D826894AB6D}" sibTransId="{28C88810-115B-4C78-8CD3-1DA8C79AFA1D}"/>
    <dgm:cxn modelId="{04C6312A-84D1-40A8-9465-A3623F5F8AAF}" type="presOf" srcId="{2C8E9A63-9C4A-496F-AE3C-49602C6BA9BC}" destId="{CC210D07-2916-4B4E-A655-60C17544DA71}" srcOrd="0" destOrd="0" presId="urn:microsoft.com/office/officeart/2005/8/layout/radial1"/>
    <dgm:cxn modelId="{5152BA6C-AD3B-4216-8502-C9DB79754A15}" type="presOf" srcId="{F9511395-F3A0-4067-89FD-B3E3EAF7D281}" destId="{3954959E-CD55-4C23-B953-11167D7B9FD6}" srcOrd="1" destOrd="0" presId="urn:microsoft.com/office/officeart/2005/8/layout/radial1"/>
    <dgm:cxn modelId="{3C2CE6B4-CA71-410C-82CE-CCC60CD84EC5}" type="presOf" srcId="{92784A2A-CDBE-48D5-9C3E-06EF416B7F40}" destId="{3BF26425-5F42-4431-9BF7-9D835F651343}" srcOrd="0" destOrd="0" presId="urn:microsoft.com/office/officeart/2005/8/layout/radial1"/>
    <dgm:cxn modelId="{2D4E71A3-3D87-4C87-90C4-989E85922207}" type="presOf" srcId="{B651E6BD-6E03-4774-9F94-AF46CDFB4EA3}" destId="{3D38AEC4-B30B-43A1-9719-5021254B194B}" srcOrd="0" destOrd="0" presId="urn:microsoft.com/office/officeart/2005/8/layout/radial1"/>
    <dgm:cxn modelId="{F91D2628-9E38-4141-8B32-E4A8D5B53569}" type="presOf" srcId="{F4D4337E-8866-4D8F-AC7F-7D826894AB6D}" destId="{E2E4A2E7-B0C1-4383-AB9D-B47D9A2229E8}" srcOrd="1" destOrd="0" presId="urn:microsoft.com/office/officeart/2005/8/layout/radial1"/>
    <dgm:cxn modelId="{519C60F2-A79E-4113-8B12-451E03D4DC6E}" type="presOf" srcId="{16939C84-872A-4DE2-A70B-D918F568F11B}" destId="{653AF022-F8D8-4776-ADEE-6D8C82CEDCDE}" srcOrd="0" destOrd="0" presId="urn:microsoft.com/office/officeart/2005/8/layout/radial1"/>
    <dgm:cxn modelId="{42EA3EAC-B4CA-486C-A2CD-3114E07AB99D}" type="presOf" srcId="{F4D4337E-8866-4D8F-AC7F-7D826894AB6D}" destId="{4369FB9A-FEE3-4F95-BA78-CFAFBE35BB8D}" srcOrd="0" destOrd="0" presId="urn:microsoft.com/office/officeart/2005/8/layout/radial1"/>
    <dgm:cxn modelId="{3F69CFE2-D525-4D4E-864C-30BD4A257744}" type="presOf" srcId="{566913C3-CEDF-4E72-9977-C046F96A384E}" destId="{ADB4E828-FA7B-499F-85B0-EEC6E566E68E}" srcOrd="0" destOrd="0" presId="urn:microsoft.com/office/officeart/2005/8/layout/radial1"/>
    <dgm:cxn modelId="{3492154B-9F42-4CE4-A5E3-8A2DB88FE62C}" srcId="{B651E6BD-6E03-4774-9F94-AF46CDFB4EA3}" destId="{4B6DBDE4-D6A6-4913-8C9B-80D4623A6242}" srcOrd="0" destOrd="0" parTransId="{BA5A9BB6-5372-4F3B-BD8E-8C776F209CFF}" sibTransId="{69FED7F3-8032-4CCA-8AE5-75300CB73D6F}"/>
    <dgm:cxn modelId="{D5CDD70F-129B-46E0-BECC-965AD6E2F1C6}" type="presOf" srcId="{28352310-A0D5-46B8-A85C-985EF4456228}" destId="{BCEC0668-DC15-4CD3-9B08-C9A200996F3F}" srcOrd="0" destOrd="0" presId="urn:microsoft.com/office/officeart/2005/8/layout/radial1"/>
    <dgm:cxn modelId="{F06FF71B-7D60-49AE-91CD-EB57C6019A61}" type="presOf" srcId="{77CA1581-40CB-43F6-AA19-26A49ECAF597}" destId="{ABF8120B-064B-484B-A1D7-F33310B48391}" srcOrd="1" destOrd="0" presId="urn:microsoft.com/office/officeart/2005/8/layout/radial1"/>
    <dgm:cxn modelId="{A9AE4A42-D988-40F4-BBA3-0CA56F917298}" srcId="{4B6DBDE4-D6A6-4913-8C9B-80D4623A6242}" destId="{92784A2A-CDBE-48D5-9C3E-06EF416B7F40}" srcOrd="1" destOrd="0" parTransId="{2C8E9A63-9C4A-496F-AE3C-49602C6BA9BC}" sibTransId="{64144EA3-0705-438D-BD91-0DDBC76E0737}"/>
    <dgm:cxn modelId="{A4FBA22A-7961-4728-8C25-17D149C5253C}" type="presParOf" srcId="{3D38AEC4-B30B-43A1-9719-5021254B194B}" destId="{C1FC3CAB-1324-4195-BD2F-3C7AA019A0C9}" srcOrd="0" destOrd="0" presId="urn:microsoft.com/office/officeart/2005/8/layout/radial1"/>
    <dgm:cxn modelId="{4534E580-E0D1-4975-92A5-521FB0DB0E55}" type="presParOf" srcId="{3D38AEC4-B30B-43A1-9719-5021254B194B}" destId="{D17C8E2E-C0FC-4385-8380-3011DABE9B6F}" srcOrd="1" destOrd="0" presId="urn:microsoft.com/office/officeart/2005/8/layout/radial1"/>
    <dgm:cxn modelId="{A7DCD0E7-AF12-444E-92AA-32AE2C3E4EBD}" type="presParOf" srcId="{D17C8E2E-C0FC-4385-8380-3011DABE9B6F}" destId="{3954959E-CD55-4C23-B953-11167D7B9FD6}" srcOrd="0" destOrd="0" presId="urn:microsoft.com/office/officeart/2005/8/layout/radial1"/>
    <dgm:cxn modelId="{2A7D1584-60AB-4D80-A490-BA8B8E076E3F}" type="presParOf" srcId="{3D38AEC4-B30B-43A1-9719-5021254B194B}" destId="{653AF022-F8D8-4776-ADEE-6D8C82CEDCDE}" srcOrd="2" destOrd="0" presId="urn:microsoft.com/office/officeart/2005/8/layout/radial1"/>
    <dgm:cxn modelId="{B02592A6-0F90-431C-AF04-2227DC30313D}" type="presParOf" srcId="{3D38AEC4-B30B-43A1-9719-5021254B194B}" destId="{CC210D07-2916-4B4E-A655-60C17544DA71}" srcOrd="3" destOrd="0" presId="urn:microsoft.com/office/officeart/2005/8/layout/radial1"/>
    <dgm:cxn modelId="{E24E1E82-6EDE-4ADC-8579-571E43FEE312}" type="presParOf" srcId="{CC210D07-2916-4B4E-A655-60C17544DA71}" destId="{88FF8456-481C-42B8-B9C2-381140659350}" srcOrd="0" destOrd="0" presId="urn:microsoft.com/office/officeart/2005/8/layout/radial1"/>
    <dgm:cxn modelId="{F4F27ED3-9F75-480D-B718-D0DB3294954A}" type="presParOf" srcId="{3D38AEC4-B30B-43A1-9719-5021254B194B}" destId="{3BF26425-5F42-4431-9BF7-9D835F651343}" srcOrd="4" destOrd="0" presId="urn:microsoft.com/office/officeart/2005/8/layout/radial1"/>
    <dgm:cxn modelId="{6A078BD9-6FB1-48D4-AAEE-B5996EE6BD14}" type="presParOf" srcId="{3D38AEC4-B30B-43A1-9719-5021254B194B}" destId="{4369FB9A-FEE3-4F95-BA78-CFAFBE35BB8D}" srcOrd="5" destOrd="0" presId="urn:microsoft.com/office/officeart/2005/8/layout/radial1"/>
    <dgm:cxn modelId="{14408B69-8EB7-4137-9BB1-E9B7EB8AAA77}" type="presParOf" srcId="{4369FB9A-FEE3-4F95-BA78-CFAFBE35BB8D}" destId="{E2E4A2E7-B0C1-4383-AB9D-B47D9A2229E8}" srcOrd="0" destOrd="0" presId="urn:microsoft.com/office/officeart/2005/8/layout/radial1"/>
    <dgm:cxn modelId="{1DAFE511-F47E-4673-BC6B-CAED79D89166}" type="presParOf" srcId="{3D38AEC4-B30B-43A1-9719-5021254B194B}" destId="{BCEC0668-DC15-4CD3-9B08-C9A200996F3F}" srcOrd="6" destOrd="0" presId="urn:microsoft.com/office/officeart/2005/8/layout/radial1"/>
    <dgm:cxn modelId="{B2BAD8FC-4B70-4FFD-B017-6BD9DDDC94CC}" type="presParOf" srcId="{3D38AEC4-B30B-43A1-9719-5021254B194B}" destId="{6139D788-7AC6-4F60-A5BF-2F74D5992CAD}" srcOrd="7" destOrd="0" presId="urn:microsoft.com/office/officeart/2005/8/layout/radial1"/>
    <dgm:cxn modelId="{D5F5CC2C-0400-4D35-B8DF-36F9CB96DE00}" type="presParOf" srcId="{6139D788-7AC6-4F60-A5BF-2F74D5992CAD}" destId="{ABF8120B-064B-484B-A1D7-F33310B48391}" srcOrd="0" destOrd="0" presId="urn:microsoft.com/office/officeart/2005/8/layout/radial1"/>
    <dgm:cxn modelId="{320A7E0C-A3E3-4C0F-A3C9-E563A24051DF}" type="presParOf" srcId="{3D38AEC4-B30B-43A1-9719-5021254B194B}" destId="{ADB4E828-FA7B-499F-85B0-EEC6E566E68E}"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F74643-0995-4696-8505-CB1F1B006EA7}" type="doc">
      <dgm:prSet loTypeId="urn:microsoft.com/office/officeart/2005/8/layout/default" loCatId="list" qsTypeId="urn:microsoft.com/office/officeart/2005/8/quickstyle/simple2" qsCatId="simple" csTypeId="urn:microsoft.com/office/officeart/2005/8/colors/accent2_2" csCatId="accent2" phldr="1"/>
      <dgm:spPr/>
    </dgm:pt>
    <dgm:pt modelId="{4AAD1FA3-C4C7-44BF-9104-153FA4AA1CEC}">
      <dgm:prSet phldrT="[Text]" custT="1"/>
      <dgm:spPr/>
      <dgm:t>
        <a:bodyPr/>
        <a:lstStyle/>
        <a:p>
          <a:r>
            <a:rPr lang="en-US" sz="2400" dirty="0" smtClean="0"/>
            <a:t>Biased insights</a:t>
          </a:r>
          <a:endParaRPr lang="en-US" sz="2400" dirty="0"/>
        </a:p>
      </dgm:t>
    </dgm:pt>
    <dgm:pt modelId="{D2987366-2DDC-460D-8163-9D7757ABBCAA}" type="parTrans" cxnId="{6B155094-1B17-49C7-821A-931A42B3F163}">
      <dgm:prSet/>
      <dgm:spPr/>
      <dgm:t>
        <a:bodyPr/>
        <a:lstStyle/>
        <a:p>
          <a:endParaRPr lang="en-US"/>
        </a:p>
      </dgm:t>
    </dgm:pt>
    <dgm:pt modelId="{38097D50-B848-4440-A68B-97C383EBC426}" type="sibTrans" cxnId="{6B155094-1B17-49C7-821A-931A42B3F163}">
      <dgm:prSet/>
      <dgm:spPr/>
      <dgm:t>
        <a:bodyPr/>
        <a:lstStyle/>
        <a:p>
          <a:endParaRPr lang="en-US"/>
        </a:p>
      </dgm:t>
    </dgm:pt>
    <dgm:pt modelId="{E9664347-497C-4836-8F14-0E7F87547673}">
      <dgm:prSet phldrT="[Text]" custT="1"/>
      <dgm:spPr/>
      <dgm:t>
        <a:bodyPr/>
        <a:lstStyle/>
        <a:p>
          <a:r>
            <a:rPr lang="en-US" sz="2400" dirty="0" smtClean="0"/>
            <a:t>Incorrect conclusions</a:t>
          </a:r>
          <a:endParaRPr lang="en-US" sz="2400" dirty="0"/>
        </a:p>
      </dgm:t>
    </dgm:pt>
    <dgm:pt modelId="{1B470C52-5141-4013-83F8-86F0242DBF2E}" type="parTrans" cxnId="{C73EEB18-646D-44D6-AB26-1B4A61EE1A0F}">
      <dgm:prSet/>
      <dgm:spPr/>
      <dgm:t>
        <a:bodyPr/>
        <a:lstStyle/>
        <a:p>
          <a:endParaRPr lang="en-US"/>
        </a:p>
      </dgm:t>
    </dgm:pt>
    <dgm:pt modelId="{3B4CFC0B-1A29-4E8E-B519-18DA0E42ACBF}" type="sibTrans" cxnId="{C73EEB18-646D-44D6-AB26-1B4A61EE1A0F}">
      <dgm:prSet/>
      <dgm:spPr/>
      <dgm:t>
        <a:bodyPr/>
        <a:lstStyle/>
        <a:p>
          <a:endParaRPr lang="en-US"/>
        </a:p>
      </dgm:t>
    </dgm:pt>
    <dgm:pt modelId="{740D3075-4C19-4F01-9401-8D188AFE6044}">
      <dgm:prSet phldrT="[Text]" custT="1"/>
      <dgm:spPr/>
      <dgm:t>
        <a:bodyPr/>
        <a:lstStyle/>
        <a:p>
          <a:r>
            <a:rPr lang="en-US" sz="2400" dirty="0" smtClean="0"/>
            <a:t>Inaccurate predictions </a:t>
          </a:r>
          <a:endParaRPr lang="en-US" sz="2400" dirty="0"/>
        </a:p>
      </dgm:t>
    </dgm:pt>
    <dgm:pt modelId="{4EEDE271-6553-4519-A52C-B6788C0D57A4}" type="parTrans" cxnId="{1B31C312-8890-4332-810C-9168E0BC4583}">
      <dgm:prSet/>
      <dgm:spPr/>
      <dgm:t>
        <a:bodyPr/>
        <a:lstStyle/>
        <a:p>
          <a:endParaRPr lang="en-US"/>
        </a:p>
      </dgm:t>
    </dgm:pt>
    <dgm:pt modelId="{993D21F9-8BE1-48BF-A9A4-97CC20105602}" type="sibTrans" cxnId="{1B31C312-8890-4332-810C-9168E0BC4583}">
      <dgm:prSet/>
      <dgm:spPr/>
      <dgm:t>
        <a:bodyPr/>
        <a:lstStyle/>
        <a:p>
          <a:endParaRPr lang="en-US"/>
        </a:p>
      </dgm:t>
    </dgm:pt>
    <dgm:pt modelId="{B15DFE03-7823-4323-ABA2-BE86F4D30B0E}" type="pres">
      <dgm:prSet presAssocID="{EDF74643-0995-4696-8505-CB1F1B006EA7}" presName="diagram" presStyleCnt="0">
        <dgm:presLayoutVars>
          <dgm:dir/>
          <dgm:resizeHandles val="exact"/>
        </dgm:presLayoutVars>
      </dgm:prSet>
      <dgm:spPr/>
    </dgm:pt>
    <dgm:pt modelId="{330D77BB-A2AF-487A-A416-5BD6026CF865}" type="pres">
      <dgm:prSet presAssocID="{4AAD1FA3-C4C7-44BF-9104-153FA4AA1CEC}" presName="node" presStyleLbl="node1" presStyleIdx="0" presStyleCnt="3">
        <dgm:presLayoutVars>
          <dgm:bulletEnabled val="1"/>
        </dgm:presLayoutVars>
      </dgm:prSet>
      <dgm:spPr/>
      <dgm:t>
        <a:bodyPr/>
        <a:lstStyle/>
        <a:p>
          <a:endParaRPr lang="en-US"/>
        </a:p>
      </dgm:t>
    </dgm:pt>
    <dgm:pt modelId="{84014415-67B7-483B-871C-F52592959337}" type="pres">
      <dgm:prSet presAssocID="{38097D50-B848-4440-A68B-97C383EBC426}" presName="sibTrans" presStyleCnt="0"/>
      <dgm:spPr/>
    </dgm:pt>
    <dgm:pt modelId="{72B28558-D943-4E35-890E-A38FCA6B6885}" type="pres">
      <dgm:prSet presAssocID="{E9664347-497C-4836-8F14-0E7F87547673}" presName="node" presStyleLbl="node1" presStyleIdx="1" presStyleCnt="3">
        <dgm:presLayoutVars>
          <dgm:bulletEnabled val="1"/>
        </dgm:presLayoutVars>
      </dgm:prSet>
      <dgm:spPr/>
      <dgm:t>
        <a:bodyPr/>
        <a:lstStyle/>
        <a:p>
          <a:endParaRPr lang="en-US"/>
        </a:p>
      </dgm:t>
    </dgm:pt>
    <dgm:pt modelId="{DBDEE3E1-1EB0-497C-B136-5097D9CE608F}" type="pres">
      <dgm:prSet presAssocID="{3B4CFC0B-1A29-4E8E-B519-18DA0E42ACBF}" presName="sibTrans" presStyleCnt="0"/>
      <dgm:spPr/>
    </dgm:pt>
    <dgm:pt modelId="{0814F022-C459-4CC7-BDE5-54A2F3206621}" type="pres">
      <dgm:prSet presAssocID="{740D3075-4C19-4F01-9401-8D188AFE6044}" presName="node" presStyleLbl="node1" presStyleIdx="2" presStyleCnt="3">
        <dgm:presLayoutVars>
          <dgm:bulletEnabled val="1"/>
        </dgm:presLayoutVars>
      </dgm:prSet>
      <dgm:spPr/>
      <dgm:t>
        <a:bodyPr/>
        <a:lstStyle/>
        <a:p>
          <a:endParaRPr lang="en-US"/>
        </a:p>
      </dgm:t>
    </dgm:pt>
  </dgm:ptLst>
  <dgm:cxnLst>
    <dgm:cxn modelId="{C73EEB18-646D-44D6-AB26-1B4A61EE1A0F}" srcId="{EDF74643-0995-4696-8505-CB1F1B006EA7}" destId="{E9664347-497C-4836-8F14-0E7F87547673}" srcOrd="1" destOrd="0" parTransId="{1B470C52-5141-4013-83F8-86F0242DBF2E}" sibTransId="{3B4CFC0B-1A29-4E8E-B519-18DA0E42ACBF}"/>
    <dgm:cxn modelId="{F3486E48-5494-4AA7-9D53-047A4893D939}" type="presOf" srcId="{EDF74643-0995-4696-8505-CB1F1B006EA7}" destId="{B15DFE03-7823-4323-ABA2-BE86F4D30B0E}" srcOrd="0" destOrd="0" presId="urn:microsoft.com/office/officeart/2005/8/layout/default"/>
    <dgm:cxn modelId="{6B155094-1B17-49C7-821A-931A42B3F163}" srcId="{EDF74643-0995-4696-8505-CB1F1B006EA7}" destId="{4AAD1FA3-C4C7-44BF-9104-153FA4AA1CEC}" srcOrd="0" destOrd="0" parTransId="{D2987366-2DDC-460D-8163-9D7757ABBCAA}" sibTransId="{38097D50-B848-4440-A68B-97C383EBC426}"/>
    <dgm:cxn modelId="{353BFAC9-9313-4F5B-8B5D-A84284F8068D}" type="presOf" srcId="{E9664347-497C-4836-8F14-0E7F87547673}" destId="{72B28558-D943-4E35-890E-A38FCA6B6885}" srcOrd="0" destOrd="0" presId="urn:microsoft.com/office/officeart/2005/8/layout/default"/>
    <dgm:cxn modelId="{15C4AD73-548D-4352-B2D8-535485FCBF76}" type="presOf" srcId="{4AAD1FA3-C4C7-44BF-9104-153FA4AA1CEC}" destId="{330D77BB-A2AF-487A-A416-5BD6026CF865}" srcOrd="0" destOrd="0" presId="urn:microsoft.com/office/officeart/2005/8/layout/default"/>
    <dgm:cxn modelId="{C9DFB3FF-3B02-4987-92D1-8099F50E5C34}" type="presOf" srcId="{740D3075-4C19-4F01-9401-8D188AFE6044}" destId="{0814F022-C459-4CC7-BDE5-54A2F3206621}" srcOrd="0" destOrd="0" presId="urn:microsoft.com/office/officeart/2005/8/layout/default"/>
    <dgm:cxn modelId="{1B31C312-8890-4332-810C-9168E0BC4583}" srcId="{EDF74643-0995-4696-8505-CB1F1B006EA7}" destId="{740D3075-4C19-4F01-9401-8D188AFE6044}" srcOrd="2" destOrd="0" parTransId="{4EEDE271-6553-4519-A52C-B6788C0D57A4}" sibTransId="{993D21F9-8BE1-48BF-A9A4-97CC20105602}"/>
    <dgm:cxn modelId="{78ABE297-DB5C-417C-8A89-E3E4E5B61D14}" type="presParOf" srcId="{B15DFE03-7823-4323-ABA2-BE86F4D30B0E}" destId="{330D77BB-A2AF-487A-A416-5BD6026CF865}" srcOrd="0" destOrd="0" presId="urn:microsoft.com/office/officeart/2005/8/layout/default"/>
    <dgm:cxn modelId="{E6E1C660-0EF5-43AB-9280-8A86225E9B6D}" type="presParOf" srcId="{B15DFE03-7823-4323-ABA2-BE86F4D30B0E}" destId="{84014415-67B7-483B-871C-F52592959337}" srcOrd="1" destOrd="0" presId="urn:microsoft.com/office/officeart/2005/8/layout/default"/>
    <dgm:cxn modelId="{C71C999A-EEB6-4C20-9799-03BD0AC9EDEF}" type="presParOf" srcId="{B15DFE03-7823-4323-ABA2-BE86F4D30B0E}" destId="{72B28558-D943-4E35-890E-A38FCA6B6885}" srcOrd="2" destOrd="0" presId="urn:microsoft.com/office/officeart/2005/8/layout/default"/>
    <dgm:cxn modelId="{1568B3AF-A744-4B71-9B4E-45F8918535B2}" type="presParOf" srcId="{B15DFE03-7823-4323-ABA2-BE86F4D30B0E}" destId="{DBDEE3E1-1EB0-497C-B136-5097D9CE608F}" srcOrd="3" destOrd="0" presId="urn:microsoft.com/office/officeart/2005/8/layout/default"/>
    <dgm:cxn modelId="{D1507E80-8163-4C7D-97F6-000A8A52D5CD}" type="presParOf" srcId="{B15DFE03-7823-4323-ABA2-BE86F4D30B0E}" destId="{0814F022-C459-4CC7-BDE5-54A2F3206621}" srcOrd="4"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686DBF-FD5E-4226-B5E4-269B2025095B}"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1BCE9477-D80A-4D75-A0C4-B4F46A61372F}">
      <dgm:prSet phldrT="[Text]"/>
      <dgm:spPr/>
      <dgm:t>
        <a:bodyPr/>
        <a:lstStyle/>
        <a:p>
          <a:r>
            <a:rPr lang="en-US" dirty="0" smtClean="0"/>
            <a:t>Mean (μ)</a:t>
          </a:r>
          <a:endParaRPr lang="en-US" dirty="0"/>
        </a:p>
      </dgm:t>
    </dgm:pt>
    <dgm:pt modelId="{C9A26207-E786-4476-BE94-71C244F3CFC0}" type="parTrans" cxnId="{B7BEFDF7-01F9-4486-AD48-B5EE59B2C56A}">
      <dgm:prSet/>
      <dgm:spPr/>
      <dgm:t>
        <a:bodyPr/>
        <a:lstStyle/>
        <a:p>
          <a:endParaRPr lang="en-US"/>
        </a:p>
      </dgm:t>
    </dgm:pt>
    <dgm:pt modelId="{BDFF15AE-B01F-4B5A-B270-BA285A4265B1}" type="sibTrans" cxnId="{B7BEFDF7-01F9-4486-AD48-B5EE59B2C56A}">
      <dgm:prSet/>
      <dgm:spPr/>
      <dgm:t>
        <a:bodyPr/>
        <a:lstStyle/>
        <a:p>
          <a:endParaRPr lang="en-US"/>
        </a:p>
      </dgm:t>
    </dgm:pt>
    <dgm:pt modelId="{8ACE8E95-5B31-4DD0-B5CB-57777CA170C4}">
      <dgm:prSet/>
      <dgm:spPr/>
      <dgm:t>
        <a:bodyPr/>
        <a:lstStyle/>
        <a:p>
          <a:r>
            <a:rPr lang="pt-BR" dirty="0" smtClean="0"/>
            <a:t>μ = (x₁ + x₂ + ... + xn) / n</a:t>
          </a:r>
          <a:endParaRPr lang="pt-BR" dirty="0"/>
        </a:p>
      </dgm:t>
    </dgm:pt>
    <dgm:pt modelId="{D9EEEE43-BA4C-48E7-BC31-802EAF20C2F2}" type="parTrans" cxnId="{50870BB4-43EC-4454-97AF-D2E3BD00B050}">
      <dgm:prSet/>
      <dgm:spPr/>
      <dgm:t>
        <a:bodyPr/>
        <a:lstStyle/>
        <a:p>
          <a:endParaRPr lang="en-US"/>
        </a:p>
      </dgm:t>
    </dgm:pt>
    <dgm:pt modelId="{F431A27E-B304-44B2-AD0F-2E8AEFE5EFC1}" type="sibTrans" cxnId="{50870BB4-43EC-4454-97AF-D2E3BD00B050}">
      <dgm:prSet/>
      <dgm:spPr/>
      <dgm:t>
        <a:bodyPr/>
        <a:lstStyle/>
        <a:p>
          <a:endParaRPr lang="en-US"/>
        </a:p>
      </dgm:t>
    </dgm:pt>
    <dgm:pt modelId="{F2A7A37C-BC4B-4607-9340-09289A35D31A}">
      <dgm:prSet/>
      <dgm:spPr/>
      <dgm:t>
        <a:bodyPr/>
        <a:lstStyle/>
        <a:p>
          <a:r>
            <a:rPr lang="en-US" dirty="0" smtClean="0"/>
            <a:t>Median</a:t>
          </a:r>
          <a:endParaRPr lang="en-US" dirty="0"/>
        </a:p>
      </dgm:t>
    </dgm:pt>
    <dgm:pt modelId="{FFDC5442-1CDF-4475-BEB0-D660529AEB41}" type="parTrans" cxnId="{ED99CB87-AC9C-44A6-BDC9-AEBDCC92C28E}">
      <dgm:prSet/>
      <dgm:spPr/>
      <dgm:t>
        <a:bodyPr/>
        <a:lstStyle/>
        <a:p>
          <a:endParaRPr lang="en-US"/>
        </a:p>
      </dgm:t>
    </dgm:pt>
    <dgm:pt modelId="{B74F6308-331F-410A-8EC1-48B1B2BB5D09}" type="sibTrans" cxnId="{ED99CB87-AC9C-44A6-BDC9-AEBDCC92C28E}">
      <dgm:prSet/>
      <dgm:spPr/>
      <dgm:t>
        <a:bodyPr/>
        <a:lstStyle/>
        <a:p>
          <a:endParaRPr lang="en-US"/>
        </a:p>
      </dgm:t>
    </dgm:pt>
    <dgm:pt modelId="{410E4004-1334-4648-A3C2-2647FE9E781E}">
      <dgm:prSet/>
      <dgm:spPr/>
      <dgm:t>
        <a:bodyPr/>
        <a:lstStyle/>
        <a:p>
          <a:r>
            <a:rPr lang="en-US" dirty="0" smtClean="0"/>
            <a:t>Mode</a:t>
          </a:r>
          <a:endParaRPr lang="en-US" dirty="0"/>
        </a:p>
      </dgm:t>
    </dgm:pt>
    <dgm:pt modelId="{7375F0F3-8190-424F-97D6-7C744AA33C18}" type="parTrans" cxnId="{48732A1D-FD14-4EF1-AE50-07D2961F1523}">
      <dgm:prSet/>
      <dgm:spPr/>
      <dgm:t>
        <a:bodyPr/>
        <a:lstStyle/>
        <a:p>
          <a:endParaRPr lang="en-US"/>
        </a:p>
      </dgm:t>
    </dgm:pt>
    <dgm:pt modelId="{6DC7E0AC-9EC6-4F04-9C9F-040FC06DBB61}" type="sibTrans" cxnId="{48732A1D-FD14-4EF1-AE50-07D2961F1523}">
      <dgm:prSet/>
      <dgm:spPr/>
      <dgm:t>
        <a:bodyPr/>
        <a:lstStyle/>
        <a:p>
          <a:endParaRPr lang="en-US"/>
        </a:p>
      </dgm:t>
    </dgm:pt>
    <dgm:pt modelId="{1AA6E54A-65B4-4DF1-A314-8B28520E9B66}">
      <dgm:prSet/>
      <dgm:spPr/>
      <dgm:t>
        <a:bodyPr/>
        <a:lstStyle/>
        <a:p>
          <a:r>
            <a:rPr lang="en-US" dirty="0" smtClean="0"/>
            <a:t>Variance (σ²)</a:t>
          </a:r>
          <a:endParaRPr lang="en-US" dirty="0"/>
        </a:p>
      </dgm:t>
    </dgm:pt>
    <dgm:pt modelId="{DC177905-AC40-40A5-A74B-FB43871EF837}" type="parTrans" cxnId="{B201C4A7-70D9-4D4F-9EA0-D3F944D1E0B4}">
      <dgm:prSet/>
      <dgm:spPr/>
      <dgm:t>
        <a:bodyPr/>
        <a:lstStyle/>
        <a:p>
          <a:endParaRPr lang="en-US"/>
        </a:p>
      </dgm:t>
    </dgm:pt>
    <dgm:pt modelId="{7077FA1D-7179-4021-BE65-4CB8A1566D55}" type="sibTrans" cxnId="{B201C4A7-70D9-4D4F-9EA0-D3F944D1E0B4}">
      <dgm:prSet/>
      <dgm:spPr/>
      <dgm:t>
        <a:bodyPr/>
        <a:lstStyle/>
        <a:p>
          <a:endParaRPr lang="en-US"/>
        </a:p>
      </dgm:t>
    </dgm:pt>
    <dgm:pt modelId="{4E565CFA-B379-4B56-91E5-41425C26B10F}">
      <dgm:prSet/>
      <dgm:spPr/>
      <dgm:t>
        <a:bodyPr/>
        <a:lstStyle/>
        <a:p>
          <a:r>
            <a:rPr lang="pt-BR" dirty="0" smtClean="0"/>
            <a:t>σ² = Σ(xᵢ - μ)² / n</a:t>
          </a:r>
          <a:endParaRPr lang="pt-BR" dirty="0"/>
        </a:p>
      </dgm:t>
    </dgm:pt>
    <dgm:pt modelId="{661A634C-7372-4139-AAD3-45F44DD8AB19}" type="parTrans" cxnId="{304C99A7-3951-4861-A7C4-8715B0847D70}">
      <dgm:prSet/>
      <dgm:spPr/>
      <dgm:t>
        <a:bodyPr/>
        <a:lstStyle/>
        <a:p>
          <a:endParaRPr lang="en-US"/>
        </a:p>
      </dgm:t>
    </dgm:pt>
    <dgm:pt modelId="{4333A23F-0659-45B8-9D3F-9790DDE8AE8B}" type="sibTrans" cxnId="{304C99A7-3951-4861-A7C4-8715B0847D70}">
      <dgm:prSet/>
      <dgm:spPr/>
      <dgm:t>
        <a:bodyPr/>
        <a:lstStyle/>
        <a:p>
          <a:endParaRPr lang="en-US"/>
        </a:p>
      </dgm:t>
    </dgm:pt>
    <dgm:pt modelId="{BB0D8C76-3A20-4FBC-BBF2-DF5BB73DCF3F}">
      <dgm:prSet/>
      <dgm:spPr/>
      <dgm:t>
        <a:bodyPr/>
        <a:lstStyle/>
        <a:p>
          <a:r>
            <a:rPr lang="en-US" dirty="0" smtClean="0"/>
            <a:t>Standard Deviation (σ)</a:t>
          </a:r>
          <a:endParaRPr lang="en-US" dirty="0"/>
        </a:p>
      </dgm:t>
    </dgm:pt>
    <dgm:pt modelId="{FC85CC8B-4A7B-4D7E-96C5-5F45D2D8AA71}" type="parTrans" cxnId="{4400B204-3C44-45F1-A133-FBC210C7D065}">
      <dgm:prSet/>
      <dgm:spPr/>
      <dgm:t>
        <a:bodyPr/>
        <a:lstStyle/>
        <a:p>
          <a:endParaRPr lang="en-US"/>
        </a:p>
      </dgm:t>
    </dgm:pt>
    <dgm:pt modelId="{C45E0725-B8D0-43B8-B95E-3E49B5D2E516}" type="sibTrans" cxnId="{4400B204-3C44-45F1-A133-FBC210C7D065}">
      <dgm:prSet/>
      <dgm:spPr/>
      <dgm:t>
        <a:bodyPr/>
        <a:lstStyle/>
        <a:p>
          <a:endParaRPr lang="en-US"/>
        </a:p>
      </dgm:t>
    </dgm:pt>
    <dgm:pt modelId="{8228FE0E-79FE-43A6-BEE4-695D949BC70E}">
      <dgm:prSet/>
      <dgm:spPr/>
      <dgm:t>
        <a:bodyPr/>
        <a:lstStyle/>
        <a:p>
          <a:r>
            <a:rPr lang="pt-BR" dirty="0" smtClean="0"/>
            <a:t>σ = √(Σ(xᵢ - μ)² / n)</a:t>
          </a:r>
          <a:endParaRPr lang="pt-BR" dirty="0"/>
        </a:p>
      </dgm:t>
    </dgm:pt>
    <dgm:pt modelId="{3482F094-6730-4B7A-A27A-CDC902B892F7}" type="parTrans" cxnId="{C044A59F-62C0-4827-A14D-741CE3E221F4}">
      <dgm:prSet/>
      <dgm:spPr/>
      <dgm:t>
        <a:bodyPr/>
        <a:lstStyle/>
        <a:p>
          <a:endParaRPr lang="en-US"/>
        </a:p>
      </dgm:t>
    </dgm:pt>
    <dgm:pt modelId="{6FF7B1AD-B631-4B17-A1D7-2D16F321498F}" type="sibTrans" cxnId="{C044A59F-62C0-4827-A14D-741CE3E221F4}">
      <dgm:prSet/>
      <dgm:spPr/>
      <dgm:t>
        <a:bodyPr/>
        <a:lstStyle/>
        <a:p>
          <a:endParaRPr lang="en-US"/>
        </a:p>
      </dgm:t>
    </dgm:pt>
    <dgm:pt modelId="{D5B3CA4E-6D76-49F2-A5A1-2BA0CCAE323D}">
      <dgm:prSet/>
      <dgm:spPr/>
      <dgm:t>
        <a:bodyPr/>
        <a:lstStyle/>
        <a:p>
          <a:r>
            <a:rPr lang="en-US" dirty="0" smtClean="0"/>
            <a:t>Percentile</a:t>
          </a:r>
          <a:endParaRPr lang="en-US" dirty="0"/>
        </a:p>
      </dgm:t>
    </dgm:pt>
    <dgm:pt modelId="{D9BD6AF1-411C-46B6-A7B6-57EF62483AF7}" type="parTrans" cxnId="{08254A9C-5048-44AA-9E2B-77E9685C8B7D}">
      <dgm:prSet/>
      <dgm:spPr/>
      <dgm:t>
        <a:bodyPr/>
        <a:lstStyle/>
        <a:p>
          <a:endParaRPr lang="en-US"/>
        </a:p>
      </dgm:t>
    </dgm:pt>
    <dgm:pt modelId="{108BD795-7BC1-4835-8C74-17EEC863F065}" type="sibTrans" cxnId="{08254A9C-5048-44AA-9E2B-77E9685C8B7D}">
      <dgm:prSet/>
      <dgm:spPr/>
      <dgm:t>
        <a:bodyPr/>
        <a:lstStyle/>
        <a:p>
          <a:endParaRPr lang="en-US"/>
        </a:p>
      </dgm:t>
    </dgm:pt>
    <dgm:pt modelId="{2DBE5CAA-965D-4829-B20B-64AA5FB7029E}">
      <dgm:prSet phldrT="[Text]"/>
      <dgm:spPr/>
      <dgm:t>
        <a:bodyPr/>
        <a:lstStyle/>
        <a:p>
          <a:r>
            <a:rPr lang="en-US" dirty="0" smtClean="0"/>
            <a:t>The mean is the average value of a set of numbers. </a:t>
          </a:r>
          <a:endParaRPr lang="en-US" dirty="0"/>
        </a:p>
      </dgm:t>
    </dgm:pt>
    <dgm:pt modelId="{BB05AF0A-489B-4E21-99A2-CC9F1528E8F2}" type="parTrans" cxnId="{BEBFBB80-99B9-448E-AC51-71CACEA6C9E7}">
      <dgm:prSet/>
      <dgm:spPr/>
      <dgm:t>
        <a:bodyPr/>
        <a:lstStyle/>
        <a:p>
          <a:endParaRPr lang="en-US"/>
        </a:p>
      </dgm:t>
    </dgm:pt>
    <dgm:pt modelId="{EE1A5F83-B466-400B-8187-B673F491E7B8}" type="sibTrans" cxnId="{BEBFBB80-99B9-448E-AC51-71CACEA6C9E7}">
      <dgm:prSet/>
      <dgm:spPr/>
      <dgm:t>
        <a:bodyPr/>
        <a:lstStyle/>
        <a:p>
          <a:endParaRPr lang="en-US"/>
        </a:p>
      </dgm:t>
    </dgm:pt>
    <dgm:pt modelId="{C5A388AC-42A4-4503-A02A-1662389E9A83}">
      <dgm:prSet/>
      <dgm:spPr/>
      <dgm:t>
        <a:bodyPr/>
        <a:lstStyle/>
        <a:p>
          <a:r>
            <a:rPr lang="en-US" dirty="0" smtClean="0"/>
            <a:t>The median is the middle value in a sorted dataset.</a:t>
          </a:r>
          <a:endParaRPr lang="en-US" dirty="0"/>
        </a:p>
      </dgm:t>
    </dgm:pt>
    <dgm:pt modelId="{135521CD-D2C9-43EA-8DD6-2B0FB2F90D4B}" type="parTrans" cxnId="{40A19807-DD26-408C-8EA9-A8E1EDF1FEBA}">
      <dgm:prSet/>
      <dgm:spPr/>
      <dgm:t>
        <a:bodyPr/>
        <a:lstStyle/>
        <a:p>
          <a:endParaRPr lang="en-US"/>
        </a:p>
      </dgm:t>
    </dgm:pt>
    <dgm:pt modelId="{BA7D05E4-7807-4D9B-B18A-F7FF84B88649}" type="sibTrans" cxnId="{40A19807-DD26-408C-8EA9-A8E1EDF1FEBA}">
      <dgm:prSet/>
      <dgm:spPr/>
      <dgm:t>
        <a:bodyPr/>
        <a:lstStyle/>
        <a:p>
          <a:endParaRPr lang="en-US"/>
        </a:p>
      </dgm:t>
    </dgm:pt>
    <dgm:pt modelId="{2C7E36C4-6F55-413C-827F-34FD400FD497}">
      <dgm:prSet/>
      <dgm:spPr/>
      <dgm:t>
        <a:bodyPr/>
        <a:lstStyle/>
        <a:p>
          <a:r>
            <a:rPr lang="en-US" dirty="0" smtClean="0"/>
            <a:t>If there is an even number of observations, the median is the average of the two middle values.</a:t>
          </a:r>
          <a:endParaRPr lang="en-US" dirty="0"/>
        </a:p>
      </dgm:t>
    </dgm:pt>
    <dgm:pt modelId="{AD1DD72C-4EEB-4A3E-897A-761377FBFEAA}" type="parTrans" cxnId="{4A197C47-F795-43EA-A1B8-038C0897045D}">
      <dgm:prSet/>
      <dgm:spPr/>
      <dgm:t>
        <a:bodyPr/>
        <a:lstStyle/>
        <a:p>
          <a:endParaRPr lang="en-US"/>
        </a:p>
      </dgm:t>
    </dgm:pt>
    <dgm:pt modelId="{56D8B539-C027-4F2B-9F14-51CEEC67E284}" type="sibTrans" cxnId="{4A197C47-F795-43EA-A1B8-038C0897045D}">
      <dgm:prSet/>
      <dgm:spPr/>
      <dgm:t>
        <a:bodyPr/>
        <a:lstStyle/>
        <a:p>
          <a:endParaRPr lang="en-US"/>
        </a:p>
      </dgm:t>
    </dgm:pt>
    <dgm:pt modelId="{E7C6CA6E-2A0B-480E-AE39-365EBC8DC1CD}">
      <dgm:prSet/>
      <dgm:spPr/>
      <dgm:t>
        <a:bodyPr/>
        <a:lstStyle/>
        <a:p>
          <a:r>
            <a:rPr lang="en-US" dirty="0" smtClean="0"/>
            <a:t>The mode is the value that appears most frequently in a dataset.</a:t>
          </a:r>
          <a:endParaRPr lang="en-US" dirty="0"/>
        </a:p>
      </dgm:t>
    </dgm:pt>
    <dgm:pt modelId="{D956193D-6B84-4CD0-AFA3-05C84684DEBB}" type="parTrans" cxnId="{76E2E166-9A12-44B0-82A2-163B2AA5C9BC}">
      <dgm:prSet/>
      <dgm:spPr/>
      <dgm:t>
        <a:bodyPr/>
        <a:lstStyle/>
        <a:p>
          <a:endParaRPr lang="en-US"/>
        </a:p>
      </dgm:t>
    </dgm:pt>
    <dgm:pt modelId="{2C7430F5-82CA-41F6-A424-2C68D3973F5A}" type="sibTrans" cxnId="{76E2E166-9A12-44B0-82A2-163B2AA5C9BC}">
      <dgm:prSet/>
      <dgm:spPr/>
      <dgm:t>
        <a:bodyPr/>
        <a:lstStyle/>
        <a:p>
          <a:endParaRPr lang="en-US"/>
        </a:p>
      </dgm:t>
    </dgm:pt>
    <dgm:pt modelId="{88BC3BEF-E4AC-49E7-985E-2F04950DF458}">
      <dgm:prSet/>
      <dgm:spPr/>
      <dgm:t>
        <a:bodyPr/>
        <a:lstStyle/>
        <a:p>
          <a:r>
            <a:rPr lang="en-US" dirty="0" smtClean="0"/>
            <a:t>Variance measures the spread or variability of a dataset.</a:t>
          </a:r>
          <a:endParaRPr lang="en-US" dirty="0"/>
        </a:p>
      </dgm:t>
    </dgm:pt>
    <dgm:pt modelId="{D7E0CA4B-E16C-4A0C-A459-F1FBE97E3D82}" type="parTrans" cxnId="{AEFF50DF-9FAE-44BF-9141-3C88EE26E221}">
      <dgm:prSet/>
      <dgm:spPr/>
      <dgm:t>
        <a:bodyPr/>
        <a:lstStyle/>
        <a:p>
          <a:endParaRPr lang="en-US"/>
        </a:p>
      </dgm:t>
    </dgm:pt>
    <dgm:pt modelId="{23AA619E-19B3-45CC-B058-C5E0D1DBE4B5}" type="sibTrans" cxnId="{AEFF50DF-9FAE-44BF-9141-3C88EE26E221}">
      <dgm:prSet/>
      <dgm:spPr/>
      <dgm:t>
        <a:bodyPr/>
        <a:lstStyle/>
        <a:p>
          <a:endParaRPr lang="en-US"/>
        </a:p>
      </dgm:t>
    </dgm:pt>
    <dgm:pt modelId="{720D1EFC-5362-420B-BC4D-2238D695CE5E}">
      <dgm:prSet/>
      <dgm:spPr/>
      <dgm:t>
        <a:bodyPr/>
        <a:lstStyle/>
        <a:p>
          <a:r>
            <a:rPr lang="en-US" dirty="0" smtClean="0"/>
            <a:t>The standard deviation is the square root of the variance.</a:t>
          </a:r>
          <a:endParaRPr lang="en-US" dirty="0"/>
        </a:p>
      </dgm:t>
    </dgm:pt>
    <dgm:pt modelId="{EAC42B65-C1ED-4B0F-81D8-FA6637DC1ABA}" type="parTrans" cxnId="{B733F833-4E6F-4010-A0B5-B410A9272CA7}">
      <dgm:prSet/>
      <dgm:spPr/>
      <dgm:t>
        <a:bodyPr/>
        <a:lstStyle/>
        <a:p>
          <a:endParaRPr lang="en-US"/>
        </a:p>
      </dgm:t>
    </dgm:pt>
    <dgm:pt modelId="{5692BB96-72D1-4F13-96D8-6551706139CC}" type="sibTrans" cxnId="{B733F833-4E6F-4010-A0B5-B410A9272CA7}">
      <dgm:prSet/>
      <dgm:spPr/>
      <dgm:t>
        <a:bodyPr/>
        <a:lstStyle/>
        <a:p>
          <a:endParaRPr lang="en-US"/>
        </a:p>
      </dgm:t>
    </dgm:pt>
    <dgm:pt modelId="{4FA269B5-9859-426B-919B-2D2D3E95D6FB}">
      <dgm:prSet/>
      <dgm:spPr/>
      <dgm:t>
        <a:bodyPr/>
        <a:lstStyle/>
        <a:p>
          <a:r>
            <a:rPr lang="en-US" dirty="0" smtClean="0"/>
            <a:t>It represents the average distance between each data point and the mean.</a:t>
          </a:r>
          <a:endParaRPr lang="en-US" dirty="0"/>
        </a:p>
      </dgm:t>
    </dgm:pt>
    <dgm:pt modelId="{1650208F-E10A-41A9-9FB0-A3989D06EB1E}" type="parTrans" cxnId="{AC166EA5-2142-4418-889A-7E74829C5F43}">
      <dgm:prSet/>
      <dgm:spPr/>
      <dgm:t>
        <a:bodyPr/>
        <a:lstStyle/>
        <a:p>
          <a:endParaRPr lang="en-US"/>
        </a:p>
      </dgm:t>
    </dgm:pt>
    <dgm:pt modelId="{36CDF362-3E6F-48D6-865E-E1149749D681}" type="sibTrans" cxnId="{AC166EA5-2142-4418-889A-7E74829C5F43}">
      <dgm:prSet/>
      <dgm:spPr/>
      <dgm:t>
        <a:bodyPr/>
        <a:lstStyle/>
        <a:p>
          <a:endParaRPr lang="en-US"/>
        </a:p>
      </dgm:t>
    </dgm:pt>
    <dgm:pt modelId="{96FF2960-CE5B-4BEA-9748-1B240F73AD20}">
      <dgm:prSet/>
      <dgm:spPr/>
      <dgm:t>
        <a:bodyPr/>
        <a:lstStyle/>
        <a:p>
          <a:r>
            <a:rPr lang="en-US" dirty="0" smtClean="0"/>
            <a:t>A percentile indicates the value below which a given percentage of data falls.</a:t>
          </a:r>
          <a:endParaRPr lang="en-US" dirty="0"/>
        </a:p>
      </dgm:t>
    </dgm:pt>
    <dgm:pt modelId="{8127E4AE-4BC6-446F-AFFA-3EDB76A6D89F}" type="parTrans" cxnId="{C144E8D6-2BAD-4C8C-8CBD-FF493D154C2A}">
      <dgm:prSet/>
      <dgm:spPr/>
      <dgm:t>
        <a:bodyPr/>
        <a:lstStyle/>
        <a:p>
          <a:endParaRPr lang="en-US"/>
        </a:p>
      </dgm:t>
    </dgm:pt>
    <dgm:pt modelId="{5B1568E4-29D7-4785-9116-229D61D97C21}" type="sibTrans" cxnId="{C144E8D6-2BAD-4C8C-8CBD-FF493D154C2A}">
      <dgm:prSet/>
      <dgm:spPr/>
      <dgm:t>
        <a:bodyPr/>
        <a:lstStyle/>
        <a:p>
          <a:endParaRPr lang="en-US"/>
        </a:p>
      </dgm:t>
    </dgm:pt>
    <dgm:pt modelId="{2BE51702-8570-40E0-A47D-07977FA24B8E}">
      <dgm:prSet/>
      <dgm:spPr/>
      <dgm:t>
        <a:bodyPr/>
        <a:lstStyle/>
        <a:p>
          <a:r>
            <a:rPr lang="en-US" dirty="0" smtClean="0"/>
            <a:t>The </a:t>
          </a:r>
          <a:r>
            <a:rPr lang="en-US" dirty="0" err="1" smtClean="0"/>
            <a:t>pth</a:t>
          </a:r>
          <a:r>
            <a:rPr lang="en-US" dirty="0" smtClean="0"/>
            <a:t> percentile divides the data into two parts: p% of the data lies below the </a:t>
          </a:r>
          <a:r>
            <a:rPr lang="en-US" dirty="0" err="1" smtClean="0"/>
            <a:t>pth</a:t>
          </a:r>
          <a:r>
            <a:rPr lang="en-US" dirty="0" smtClean="0"/>
            <a:t> percentile, and (100 - p)% lies above it.</a:t>
          </a:r>
          <a:endParaRPr lang="en-US" dirty="0"/>
        </a:p>
      </dgm:t>
    </dgm:pt>
    <dgm:pt modelId="{9323DA47-584D-4FF6-A82E-C9230AB38CF3}" type="parTrans" cxnId="{0B5C0F7C-0ABA-4D29-A309-B80AC9AB2ACD}">
      <dgm:prSet/>
      <dgm:spPr/>
      <dgm:t>
        <a:bodyPr/>
        <a:lstStyle/>
        <a:p>
          <a:endParaRPr lang="en-US"/>
        </a:p>
      </dgm:t>
    </dgm:pt>
    <dgm:pt modelId="{A05EE78A-12C5-4118-9592-756FDCD37396}" type="sibTrans" cxnId="{0B5C0F7C-0ABA-4D29-A309-B80AC9AB2ACD}">
      <dgm:prSet/>
      <dgm:spPr/>
      <dgm:t>
        <a:bodyPr/>
        <a:lstStyle/>
        <a:p>
          <a:endParaRPr lang="en-US"/>
        </a:p>
      </dgm:t>
    </dgm:pt>
    <dgm:pt modelId="{6DB02AE4-30EC-4A36-BA9C-79F2F058AEB8}" type="pres">
      <dgm:prSet presAssocID="{79686DBF-FD5E-4226-B5E4-269B2025095B}" presName="Name0" presStyleCnt="0">
        <dgm:presLayoutVars>
          <dgm:chMax/>
          <dgm:chPref val="3"/>
          <dgm:dir/>
          <dgm:animOne val="branch"/>
          <dgm:animLvl val="lvl"/>
        </dgm:presLayoutVars>
      </dgm:prSet>
      <dgm:spPr/>
      <dgm:t>
        <a:bodyPr/>
        <a:lstStyle/>
        <a:p>
          <a:endParaRPr lang="en-US"/>
        </a:p>
      </dgm:t>
    </dgm:pt>
    <dgm:pt modelId="{59114D0F-F4D1-4D0B-B158-4A84718D77F0}" type="pres">
      <dgm:prSet presAssocID="{1BCE9477-D80A-4D75-A0C4-B4F46A61372F}" presName="composite" presStyleCnt="0"/>
      <dgm:spPr/>
    </dgm:pt>
    <dgm:pt modelId="{3D459ED9-E319-4709-8DD0-07A5DC570F84}" type="pres">
      <dgm:prSet presAssocID="{1BCE9477-D80A-4D75-A0C4-B4F46A61372F}" presName="FirstChild" presStyleLbl="revTx" presStyleIdx="0" presStyleCnt="11">
        <dgm:presLayoutVars>
          <dgm:chMax val="0"/>
          <dgm:chPref val="0"/>
          <dgm:bulletEnabled val="1"/>
        </dgm:presLayoutVars>
      </dgm:prSet>
      <dgm:spPr/>
      <dgm:t>
        <a:bodyPr/>
        <a:lstStyle/>
        <a:p>
          <a:endParaRPr lang="en-US"/>
        </a:p>
      </dgm:t>
    </dgm:pt>
    <dgm:pt modelId="{67E19993-B2C3-4029-897E-A036979B7D5C}" type="pres">
      <dgm:prSet presAssocID="{1BCE9477-D80A-4D75-A0C4-B4F46A61372F}" presName="Parent" presStyleLbl="alignNode1" presStyleIdx="0" presStyleCnt="6">
        <dgm:presLayoutVars>
          <dgm:chMax val="3"/>
          <dgm:chPref val="3"/>
          <dgm:bulletEnabled val="1"/>
        </dgm:presLayoutVars>
      </dgm:prSet>
      <dgm:spPr/>
      <dgm:t>
        <a:bodyPr/>
        <a:lstStyle/>
        <a:p>
          <a:endParaRPr lang="en-US"/>
        </a:p>
      </dgm:t>
    </dgm:pt>
    <dgm:pt modelId="{CAA011F6-BADB-4F3A-A3AB-ADB9D2B8AE20}" type="pres">
      <dgm:prSet presAssocID="{1BCE9477-D80A-4D75-A0C4-B4F46A61372F}" presName="Accent" presStyleLbl="parChTrans1D1" presStyleIdx="0" presStyleCnt="6"/>
      <dgm:spPr/>
    </dgm:pt>
    <dgm:pt modelId="{28E9371E-EA99-439A-A755-8381ABAA0B63}" type="pres">
      <dgm:prSet presAssocID="{1BCE9477-D80A-4D75-A0C4-B4F46A61372F}" presName="Child" presStyleLbl="revTx" presStyleIdx="1" presStyleCnt="11">
        <dgm:presLayoutVars>
          <dgm:chMax val="0"/>
          <dgm:chPref val="0"/>
          <dgm:bulletEnabled val="1"/>
        </dgm:presLayoutVars>
      </dgm:prSet>
      <dgm:spPr/>
      <dgm:t>
        <a:bodyPr/>
        <a:lstStyle/>
        <a:p>
          <a:endParaRPr lang="en-US"/>
        </a:p>
      </dgm:t>
    </dgm:pt>
    <dgm:pt modelId="{F786B204-FAF6-4BAC-A1F2-E75E96EE9B54}" type="pres">
      <dgm:prSet presAssocID="{BDFF15AE-B01F-4B5A-B270-BA285A4265B1}" presName="sibTrans" presStyleCnt="0"/>
      <dgm:spPr/>
    </dgm:pt>
    <dgm:pt modelId="{9108AA36-EE44-499D-A173-0E8A7F724003}" type="pres">
      <dgm:prSet presAssocID="{F2A7A37C-BC4B-4607-9340-09289A35D31A}" presName="composite" presStyleCnt="0"/>
      <dgm:spPr/>
    </dgm:pt>
    <dgm:pt modelId="{B7899E85-7CB3-49A7-9F96-97887C4A04D5}" type="pres">
      <dgm:prSet presAssocID="{F2A7A37C-BC4B-4607-9340-09289A35D31A}" presName="FirstChild" presStyleLbl="revTx" presStyleIdx="2" presStyleCnt="11">
        <dgm:presLayoutVars>
          <dgm:chMax val="0"/>
          <dgm:chPref val="0"/>
          <dgm:bulletEnabled val="1"/>
        </dgm:presLayoutVars>
      </dgm:prSet>
      <dgm:spPr/>
      <dgm:t>
        <a:bodyPr/>
        <a:lstStyle/>
        <a:p>
          <a:endParaRPr lang="en-US"/>
        </a:p>
      </dgm:t>
    </dgm:pt>
    <dgm:pt modelId="{B12D2A12-E280-4A02-8967-1BA36B19A19B}" type="pres">
      <dgm:prSet presAssocID="{F2A7A37C-BC4B-4607-9340-09289A35D31A}" presName="Parent" presStyleLbl="alignNode1" presStyleIdx="1" presStyleCnt="6">
        <dgm:presLayoutVars>
          <dgm:chMax val="3"/>
          <dgm:chPref val="3"/>
          <dgm:bulletEnabled val="1"/>
        </dgm:presLayoutVars>
      </dgm:prSet>
      <dgm:spPr/>
      <dgm:t>
        <a:bodyPr/>
        <a:lstStyle/>
        <a:p>
          <a:endParaRPr lang="en-US"/>
        </a:p>
      </dgm:t>
    </dgm:pt>
    <dgm:pt modelId="{16F94DB9-B45D-4C2E-BC5C-ACABCF0D59D0}" type="pres">
      <dgm:prSet presAssocID="{F2A7A37C-BC4B-4607-9340-09289A35D31A}" presName="Accent" presStyleLbl="parChTrans1D1" presStyleIdx="1" presStyleCnt="6"/>
      <dgm:spPr/>
    </dgm:pt>
    <dgm:pt modelId="{7741D5D4-FE23-42C2-A82F-42A530FD4E85}" type="pres">
      <dgm:prSet presAssocID="{F2A7A37C-BC4B-4607-9340-09289A35D31A}" presName="Child" presStyleLbl="revTx" presStyleIdx="3" presStyleCnt="11">
        <dgm:presLayoutVars>
          <dgm:chMax val="0"/>
          <dgm:chPref val="0"/>
          <dgm:bulletEnabled val="1"/>
        </dgm:presLayoutVars>
      </dgm:prSet>
      <dgm:spPr/>
      <dgm:t>
        <a:bodyPr/>
        <a:lstStyle/>
        <a:p>
          <a:endParaRPr lang="en-US"/>
        </a:p>
      </dgm:t>
    </dgm:pt>
    <dgm:pt modelId="{AD735D14-1BAE-424E-907B-DE8393656846}" type="pres">
      <dgm:prSet presAssocID="{B74F6308-331F-410A-8EC1-48B1B2BB5D09}" presName="sibTrans" presStyleCnt="0"/>
      <dgm:spPr/>
    </dgm:pt>
    <dgm:pt modelId="{9B0A1D97-1CE3-470A-B102-0A620B167C48}" type="pres">
      <dgm:prSet presAssocID="{410E4004-1334-4648-A3C2-2647FE9E781E}" presName="composite" presStyleCnt="0"/>
      <dgm:spPr/>
    </dgm:pt>
    <dgm:pt modelId="{6A43C7E4-1D11-4425-9D71-D2950AA7DD30}" type="pres">
      <dgm:prSet presAssocID="{410E4004-1334-4648-A3C2-2647FE9E781E}" presName="FirstChild" presStyleLbl="revTx" presStyleIdx="4" presStyleCnt="11">
        <dgm:presLayoutVars>
          <dgm:chMax val="0"/>
          <dgm:chPref val="0"/>
          <dgm:bulletEnabled val="1"/>
        </dgm:presLayoutVars>
      </dgm:prSet>
      <dgm:spPr/>
      <dgm:t>
        <a:bodyPr/>
        <a:lstStyle/>
        <a:p>
          <a:endParaRPr lang="en-US"/>
        </a:p>
      </dgm:t>
    </dgm:pt>
    <dgm:pt modelId="{6983C7C5-9BC7-4AFB-ACB9-1F7AA467AEFC}" type="pres">
      <dgm:prSet presAssocID="{410E4004-1334-4648-A3C2-2647FE9E781E}" presName="Parent" presStyleLbl="alignNode1" presStyleIdx="2" presStyleCnt="6">
        <dgm:presLayoutVars>
          <dgm:chMax val="3"/>
          <dgm:chPref val="3"/>
          <dgm:bulletEnabled val="1"/>
        </dgm:presLayoutVars>
      </dgm:prSet>
      <dgm:spPr/>
      <dgm:t>
        <a:bodyPr/>
        <a:lstStyle/>
        <a:p>
          <a:endParaRPr lang="en-US"/>
        </a:p>
      </dgm:t>
    </dgm:pt>
    <dgm:pt modelId="{302CB2C7-247C-4F7B-B342-5805BA7A7E01}" type="pres">
      <dgm:prSet presAssocID="{410E4004-1334-4648-A3C2-2647FE9E781E}" presName="Accent" presStyleLbl="parChTrans1D1" presStyleIdx="2" presStyleCnt="6"/>
      <dgm:spPr/>
    </dgm:pt>
    <dgm:pt modelId="{EA31F657-6159-40B7-96EC-F2D59C1244C6}" type="pres">
      <dgm:prSet presAssocID="{6DC7E0AC-9EC6-4F04-9C9F-040FC06DBB61}" presName="sibTrans" presStyleCnt="0"/>
      <dgm:spPr/>
    </dgm:pt>
    <dgm:pt modelId="{D925A85F-6EF6-4E89-B3C6-0F2E4A8EFB5A}" type="pres">
      <dgm:prSet presAssocID="{1AA6E54A-65B4-4DF1-A314-8B28520E9B66}" presName="composite" presStyleCnt="0"/>
      <dgm:spPr/>
    </dgm:pt>
    <dgm:pt modelId="{7036B846-6F07-460E-AC7A-784A91347A70}" type="pres">
      <dgm:prSet presAssocID="{1AA6E54A-65B4-4DF1-A314-8B28520E9B66}" presName="FirstChild" presStyleLbl="revTx" presStyleIdx="5" presStyleCnt="11">
        <dgm:presLayoutVars>
          <dgm:chMax val="0"/>
          <dgm:chPref val="0"/>
          <dgm:bulletEnabled val="1"/>
        </dgm:presLayoutVars>
      </dgm:prSet>
      <dgm:spPr/>
      <dgm:t>
        <a:bodyPr/>
        <a:lstStyle/>
        <a:p>
          <a:endParaRPr lang="en-US"/>
        </a:p>
      </dgm:t>
    </dgm:pt>
    <dgm:pt modelId="{E4F83B80-BD30-4B3D-9CAA-FD257F3968CF}" type="pres">
      <dgm:prSet presAssocID="{1AA6E54A-65B4-4DF1-A314-8B28520E9B66}" presName="Parent" presStyleLbl="alignNode1" presStyleIdx="3" presStyleCnt="6">
        <dgm:presLayoutVars>
          <dgm:chMax val="3"/>
          <dgm:chPref val="3"/>
          <dgm:bulletEnabled val="1"/>
        </dgm:presLayoutVars>
      </dgm:prSet>
      <dgm:spPr/>
      <dgm:t>
        <a:bodyPr/>
        <a:lstStyle/>
        <a:p>
          <a:endParaRPr lang="en-US"/>
        </a:p>
      </dgm:t>
    </dgm:pt>
    <dgm:pt modelId="{F486D5EB-0BC8-49A3-9D82-BE0AC9F72AB9}" type="pres">
      <dgm:prSet presAssocID="{1AA6E54A-65B4-4DF1-A314-8B28520E9B66}" presName="Accent" presStyleLbl="parChTrans1D1" presStyleIdx="3" presStyleCnt="6"/>
      <dgm:spPr/>
    </dgm:pt>
    <dgm:pt modelId="{D0BD0CCC-DF5E-4B5E-A335-32F19CDD246E}" type="pres">
      <dgm:prSet presAssocID="{1AA6E54A-65B4-4DF1-A314-8B28520E9B66}" presName="Child" presStyleLbl="revTx" presStyleIdx="6" presStyleCnt="11">
        <dgm:presLayoutVars>
          <dgm:chMax val="0"/>
          <dgm:chPref val="0"/>
          <dgm:bulletEnabled val="1"/>
        </dgm:presLayoutVars>
      </dgm:prSet>
      <dgm:spPr/>
      <dgm:t>
        <a:bodyPr/>
        <a:lstStyle/>
        <a:p>
          <a:endParaRPr lang="en-US"/>
        </a:p>
      </dgm:t>
    </dgm:pt>
    <dgm:pt modelId="{37890905-8F9C-4F17-9508-E7EACF6CAEDD}" type="pres">
      <dgm:prSet presAssocID="{7077FA1D-7179-4021-BE65-4CB8A1566D55}" presName="sibTrans" presStyleCnt="0"/>
      <dgm:spPr/>
    </dgm:pt>
    <dgm:pt modelId="{F5D9EEEE-203A-49FB-8A84-0FE64518AFAE}" type="pres">
      <dgm:prSet presAssocID="{BB0D8C76-3A20-4FBC-BBF2-DF5BB73DCF3F}" presName="composite" presStyleCnt="0"/>
      <dgm:spPr/>
    </dgm:pt>
    <dgm:pt modelId="{F2B4FA04-13E1-426E-BE84-5C3666DE8F86}" type="pres">
      <dgm:prSet presAssocID="{BB0D8C76-3A20-4FBC-BBF2-DF5BB73DCF3F}" presName="FirstChild" presStyleLbl="revTx" presStyleIdx="7" presStyleCnt="11">
        <dgm:presLayoutVars>
          <dgm:chMax val="0"/>
          <dgm:chPref val="0"/>
          <dgm:bulletEnabled val="1"/>
        </dgm:presLayoutVars>
      </dgm:prSet>
      <dgm:spPr/>
      <dgm:t>
        <a:bodyPr/>
        <a:lstStyle/>
        <a:p>
          <a:endParaRPr lang="en-US"/>
        </a:p>
      </dgm:t>
    </dgm:pt>
    <dgm:pt modelId="{9E5789D5-4122-46DA-BA3F-62871CBB3308}" type="pres">
      <dgm:prSet presAssocID="{BB0D8C76-3A20-4FBC-BBF2-DF5BB73DCF3F}" presName="Parent" presStyleLbl="alignNode1" presStyleIdx="4" presStyleCnt="6">
        <dgm:presLayoutVars>
          <dgm:chMax val="3"/>
          <dgm:chPref val="3"/>
          <dgm:bulletEnabled val="1"/>
        </dgm:presLayoutVars>
      </dgm:prSet>
      <dgm:spPr/>
      <dgm:t>
        <a:bodyPr/>
        <a:lstStyle/>
        <a:p>
          <a:endParaRPr lang="en-US"/>
        </a:p>
      </dgm:t>
    </dgm:pt>
    <dgm:pt modelId="{10699CC4-B4B4-4192-8FB6-C8530A44497F}" type="pres">
      <dgm:prSet presAssocID="{BB0D8C76-3A20-4FBC-BBF2-DF5BB73DCF3F}" presName="Accent" presStyleLbl="parChTrans1D1" presStyleIdx="4" presStyleCnt="6"/>
      <dgm:spPr/>
    </dgm:pt>
    <dgm:pt modelId="{4FBAE222-45E2-4DE3-B7D6-5EF4028F057D}" type="pres">
      <dgm:prSet presAssocID="{BB0D8C76-3A20-4FBC-BBF2-DF5BB73DCF3F}" presName="Child" presStyleLbl="revTx" presStyleIdx="8" presStyleCnt="11">
        <dgm:presLayoutVars>
          <dgm:chMax val="0"/>
          <dgm:chPref val="0"/>
          <dgm:bulletEnabled val="1"/>
        </dgm:presLayoutVars>
      </dgm:prSet>
      <dgm:spPr/>
      <dgm:t>
        <a:bodyPr/>
        <a:lstStyle/>
        <a:p>
          <a:endParaRPr lang="en-US"/>
        </a:p>
      </dgm:t>
    </dgm:pt>
    <dgm:pt modelId="{8E103D69-0861-4823-8371-56A8F8483B88}" type="pres">
      <dgm:prSet presAssocID="{C45E0725-B8D0-43B8-B95E-3E49B5D2E516}" presName="sibTrans" presStyleCnt="0"/>
      <dgm:spPr/>
    </dgm:pt>
    <dgm:pt modelId="{C5DE0081-C652-4E15-994A-59F6D4EEA4D0}" type="pres">
      <dgm:prSet presAssocID="{D5B3CA4E-6D76-49F2-A5A1-2BA0CCAE323D}" presName="composite" presStyleCnt="0"/>
      <dgm:spPr/>
    </dgm:pt>
    <dgm:pt modelId="{58139588-9B0C-4E72-B0B3-FC3E1EF729A8}" type="pres">
      <dgm:prSet presAssocID="{D5B3CA4E-6D76-49F2-A5A1-2BA0CCAE323D}" presName="FirstChild" presStyleLbl="revTx" presStyleIdx="9" presStyleCnt="11">
        <dgm:presLayoutVars>
          <dgm:chMax val="0"/>
          <dgm:chPref val="0"/>
          <dgm:bulletEnabled val="1"/>
        </dgm:presLayoutVars>
      </dgm:prSet>
      <dgm:spPr/>
      <dgm:t>
        <a:bodyPr/>
        <a:lstStyle/>
        <a:p>
          <a:endParaRPr lang="en-US"/>
        </a:p>
      </dgm:t>
    </dgm:pt>
    <dgm:pt modelId="{3B5D9083-4577-4CC1-AD66-D01A653F985D}" type="pres">
      <dgm:prSet presAssocID="{D5B3CA4E-6D76-49F2-A5A1-2BA0CCAE323D}" presName="Parent" presStyleLbl="alignNode1" presStyleIdx="5" presStyleCnt="6">
        <dgm:presLayoutVars>
          <dgm:chMax val="3"/>
          <dgm:chPref val="3"/>
          <dgm:bulletEnabled val="1"/>
        </dgm:presLayoutVars>
      </dgm:prSet>
      <dgm:spPr/>
      <dgm:t>
        <a:bodyPr/>
        <a:lstStyle/>
        <a:p>
          <a:endParaRPr lang="en-US"/>
        </a:p>
      </dgm:t>
    </dgm:pt>
    <dgm:pt modelId="{5EC50A21-B5F5-41C2-99D8-F558C3022E67}" type="pres">
      <dgm:prSet presAssocID="{D5B3CA4E-6D76-49F2-A5A1-2BA0CCAE323D}" presName="Accent" presStyleLbl="parChTrans1D1" presStyleIdx="5" presStyleCnt="6"/>
      <dgm:spPr/>
    </dgm:pt>
    <dgm:pt modelId="{0C28310B-801C-44A2-AE51-CAE673130315}" type="pres">
      <dgm:prSet presAssocID="{D5B3CA4E-6D76-49F2-A5A1-2BA0CCAE323D}" presName="Child" presStyleLbl="revTx" presStyleIdx="10" presStyleCnt="11">
        <dgm:presLayoutVars>
          <dgm:chMax val="0"/>
          <dgm:chPref val="0"/>
          <dgm:bulletEnabled val="1"/>
        </dgm:presLayoutVars>
      </dgm:prSet>
      <dgm:spPr/>
      <dgm:t>
        <a:bodyPr/>
        <a:lstStyle/>
        <a:p>
          <a:endParaRPr lang="en-US"/>
        </a:p>
      </dgm:t>
    </dgm:pt>
  </dgm:ptLst>
  <dgm:cxnLst>
    <dgm:cxn modelId="{CC3885B6-A1D8-4B93-A8EB-3FA4F3D7B868}" type="presOf" srcId="{720D1EFC-5362-420B-BC4D-2238D695CE5E}" destId="{F2B4FA04-13E1-426E-BE84-5C3666DE8F86}" srcOrd="0" destOrd="0" presId="urn:microsoft.com/office/officeart/2011/layout/TabList"/>
    <dgm:cxn modelId="{7294B28F-7075-4024-B1F0-4B37F5D72AF8}" type="presOf" srcId="{8ACE8E95-5B31-4DD0-B5CB-57777CA170C4}" destId="{28E9371E-EA99-439A-A755-8381ABAA0B63}" srcOrd="0" destOrd="0" presId="urn:microsoft.com/office/officeart/2011/layout/TabList"/>
    <dgm:cxn modelId="{904A51E0-AEB8-417F-9EFF-9806671AD0C1}" type="presOf" srcId="{2C7E36C4-6F55-413C-827F-34FD400FD497}" destId="{7741D5D4-FE23-42C2-A82F-42A530FD4E85}" srcOrd="0" destOrd="0" presId="urn:microsoft.com/office/officeart/2011/layout/TabList"/>
    <dgm:cxn modelId="{70BDCE90-FDF8-45A7-A2B6-1AF1FE90AD1E}" type="presOf" srcId="{2BE51702-8570-40E0-A47D-07977FA24B8E}" destId="{0C28310B-801C-44A2-AE51-CAE673130315}" srcOrd="0" destOrd="0" presId="urn:microsoft.com/office/officeart/2011/layout/TabList"/>
    <dgm:cxn modelId="{D64F5EC4-7169-4D99-BF3C-193D5CE4A0B0}" type="presOf" srcId="{D5B3CA4E-6D76-49F2-A5A1-2BA0CCAE323D}" destId="{3B5D9083-4577-4CC1-AD66-D01A653F985D}" srcOrd="0" destOrd="0" presId="urn:microsoft.com/office/officeart/2011/layout/TabList"/>
    <dgm:cxn modelId="{AC166EA5-2142-4418-889A-7E74829C5F43}" srcId="{BB0D8C76-3A20-4FBC-BBF2-DF5BB73DCF3F}" destId="{4FA269B5-9859-426B-919B-2D2D3E95D6FB}" srcOrd="1" destOrd="0" parTransId="{1650208F-E10A-41A9-9FB0-A3989D06EB1E}" sibTransId="{36CDF362-3E6F-48D6-865E-E1149749D681}"/>
    <dgm:cxn modelId="{B201C4A7-70D9-4D4F-9EA0-D3F944D1E0B4}" srcId="{79686DBF-FD5E-4226-B5E4-269B2025095B}" destId="{1AA6E54A-65B4-4DF1-A314-8B28520E9B66}" srcOrd="3" destOrd="0" parTransId="{DC177905-AC40-40A5-A74B-FB43871EF837}" sibTransId="{7077FA1D-7179-4021-BE65-4CB8A1566D55}"/>
    <dgm:cxn modelId="{B7BEFDF7-01F9-4486-AD48-B5EE59B2C56A}" srcId="{79686DBF-FD5E-4226-B5E4-269B2025095B}" destId="{1BCE9477-D80A-4D75-A0C4-B4F46A61372F}" srcOrd="0" destOrd="0" parTransId="{C9A26207-E786-4476-BE94-71C244F3CFC0}" sibTransId="{BDFF15AE-B01F-4B5A-B270-BA285A4265B1}"/>
    <dgm:cxn modelId="{02474B9E-C98E-49AA-8A96-C5F7FE67236C}" type="presOf" srcId="{96FF2960-CE5B-4BEA-9748-1B240F73AD20}" destId="{58139588-9B0C-4E72-B0B3-FC3E1EF729A8}" srcOrd="0" destOrd="0" presId="urn:microsoft.com/office/officeart/2011/layout/TabList"/>
    <dgm:cxn modelId="{48732A1D-FD14-4EF1-AE50-07D2961F1523}" srcId="{79686DBF-FD5E-4226-B5E4-269B2025095B}" destId="{410E4004-1334-4648-A3C2-2647FE9E781E}" srcOrd="2" destOrd="0" parTransId="{7375F0F3-8190-424F-97D6-7C744AA33C18}" sibTransId="{6DC7E0AC-9EC6-4F04-9C9F-040FC06DBB61}"/>
    <dgm:cxn modelId="{C044A59F-62C0-4827-A14D-741CE3E221F4}" srcId="{BB0D8C76-3A20-4FBC-BBF2-DF5BB73DCF3F}" destId="{8228FE0E-79FE-43A6-BEE4-695D949BC70E}" srcOrd="2" destOrd="0" parTransId="{3482F094-6730-4B7A-A27A-CDC902B892F7}" sibTransId="{6FF7B1AD-B631-4B17-A1D7-2D16F321498F}"/>
    <dgm:cxn modelId="{0B5C0F7C-0ABA-4D29-A309-B80AC9AB2ACD}" srcId="{D5B3CA4E-6D76-49F2-A5A1-2BA0CCAE323D}" destId="{2BE51702-8570-40E0-A47D-07977FA24B8E}" srcOrd="1" destOrd="0" parTransId="{9323DA47-584D-4FF6-A82E-C9230AB38CF3}" sibTransId="{A05EE78A-12C5-4118-9592-756FDCD37396}"/>
    <dgm:cxn modelId="{40A19807-DD26-408C-8EA9-A8E1EDF1FEBA}" srcId="{F2A7A37C-BC4B-4607-9340-09289A35D31A}" destId="{C5A388AC-42A4-4503-A02A-1662389E9A83}" srcOrd="0" destOrd="0" parTransId="{135521CD-D2C9-43EA-8DD6-2B0FB2F90D4B}" sibTransId="{BA7D05E4-7807-4D9B-B18A-F7FF84B88649}"/>
    <dgm:cxn modelId="{304C99A7-3951-4861-A7C4-8715B0847D70}" srcId="{1AA6E54A-65B4-4DF1-A314-8B28520E9B66}" destId="{4E565CFA-B379-4B56-91E5-41425C26B10F}" srcOrd="1" destOrd="0" parTransId="{661A634C-7372-4139-AAD3-45F44DD8AB19}" sibTransId="{4333A23F-0659-45B8-9D3F-9790DDE8AE8B}"/>
    <dgm:cxn modelId="{CCC51E02-8D98-416D-8914-3FEB8625F460}" type="presOf" srcId="{410E4004-1334-4648-A3C2-2647FE9E781E}" destId="{6983C7C5-9BC7-4AFB-ACB9-1F7AA467AEFC}" srcOrd="0" destOrd="0" presId="urn:microsoft.com/office/officeart/2011/layout/TabList"/>
    <dgm:cxn modelId="{C144E8D6-2BAD-4C8C-8CBD-FF493D154C2A}" srcId="{D5B3CA4E-6D76-49F2-A5A1-2BA0CCAE323D}" destId="{96FF2960-CE5B-4BEA-9748-1B240F73AD20}" srcOrd="0" destOrd="0" parTransId="{8127E4AE-4BC6-446F-AFFA-3EDB76A6D89F}" sibTransId="{5B1568E4-29D7-4785-9116-229D61D97C21}"/>
    <dgm:cxn modelId="{A9805100-012D-48D0-B15C-5C157975B30B}" type="presOf" srcId="{88BC3BEF-E4AC-49E7-985E-2F04950DF458}" destId="{7036B846-6F07-460E-AC7A-784A91347A70}" srcOrd="0" destOrd="0" presId="urn:microsoft.com/office/officeart/2011/layout/TabList"/>
    <dgm:cxn modelId="{50870BB4-43EC-4454-97AF-D2E3BD00B050}" srcId="{1BCE9477-D80A-4D75-A0C4-B4F46A61372F}" destId="{8ACE8E95-5B31-4DD0-B5CB-57777CA170C4}" srcOrd="1" destOrd="0" parTransId="{D9EEEE43-BA4C-48E7-BC31-802EAF20C2F2}" sibTransId="{F431A27E-B304-44B2-AD0F-2E8AEFE5EFC1}"/>
    <dgm:cxn modelId="{6C70F6E3-FD2F-4EE4-BBE3-3ED03807DA2D}" type="presOf" srcId="{8228FE0E-79FE-43A6-BEE4-695D949BC70E}" destId="{4FBAE222-45E2-4DE3-B7D6-5EF4028F057D}" srcOrd="0" destOrd="1" presId="urn:microsoft.com/office/officeart/2011/layout/TabList"/>
    <dgm:cxn modelId="{BEBFBB80-99B9-448E-AC51-71CACEA6C9E7}" srcId="{1BCE9477-D80A-4D75-A0C4-B4F46A61372F}" destId="{2DBE5CAA-965D-4829-B20B-64AA5FB7029E}" srcOrd="0" destOrd="0" parTransId="{BB05AF0A-489B-4E21-99A2-CC9F1528E8F2}" sibTransId="{EE1A5F83-B466-400B-8187-B673F491E7B8}"/>
    <dgm:cxn modelId="{30243461-0177-4B96-8026-78FAE335E618}" type="presOf" srcId="{BB0D8C76-3A20-4FBC-BBF2-DF5BB73DCF3F}" destId="{9E5789D5-4122-46DA-BA3F-62871CBB3308}" srcOrd="0" destOrd="0" presId="urn:microsoft.com/office/officeart/2011/layout/TabList"/>
    <dgm:cxn modelId="{5E2E8D82-505B-4A7A-9919-FA7BBC1CB9D8}" type="presOf" srcId="{C5A388AC-42A4-4503-A02A-1662389E9A83}" destId="{B7899E85-7CB3-49A7-9F96-97887C4A04D5}" srcOrd="0" destOrd="0" presId="urn:microsoft.com/office/officeart/2011/layout/TabList"/>
    <dgm:cxn modelId="{BD20CFDD-15CC-49BF-9920-E5B1E53AFB60}" type="presOf" srcId="{F2A7A37C-BC4B-4607-9340-09289A35D31A}" destId="{B12D2A12-E280-4A02-8967-1BA36B19A19B}" srcOrd="0" destOrd="0" presId="urn:microsoft.com/office/officeart/2011/layout/TabList"/>
    <dgm:cxn modelId="{D1691B03-E7CA-41D4-9CDF-CCFC8D543CCF}" type="presOf" srcId="{1AA6E54A-65B4-4DF1-A314-8B28520E9B66}" destId="{E4F83B80-BD30-4B3D-9CAA-FD257F3968CF}" srcOrd="0" destOrd="0" presId="urn:microsoft.com/office/officeart/2011/layout/TabList"/>
    <dgm:cxn modelId="{76E2E166-9A12-44B0-82A2-163B2AA5C9BC}" srcId="{410E4004-1334-4648-A3C2-2647FE9E781E}" destId="{E7C6CA6E-2A0B-480E-AE39-365EBC8DC1CD}" srcOrd="0" destOrd="0" parTransId="{D956193D-6B84-4CD0-AFA3-05C84684DEBB}" sibTransId="{2C7430F5-82CA-41F6-A424-2C68D3973F5A}"/>
    <dgm:cxn modelId="{E25AF0BE-BAE5-44E5-9F58-4B84733CC3CC}" type="presOf" srcId="{4FA269B5-9859-426B-919B-2D2D3E95D6FB}" destId="{4FBAE222-45E2-4DE3-B7D6-5EF4028F057D}" srcOrd="0" destOrd="0" presId="urn:microsoft.com/office/officeart/2011/layout/TabList"/>
    <dgm:cxn modelId="{ED99CB87-AC9C-44A6-BDC9-AEBDCC92C28E}" srcId="{79686DBF-FD5E-4226-B5E4-269B2025095B}" destId="{F2A7A37C-BC4B-4607-9340-09289A35D31A}" srcOrd="1" destOrd="0" parTransId="{FFDC5442-1CDF-4475-BEB0-D660529AEB41}" sibTransId="{B74F6308-331F-410A-8EC1-48B1B2BB5D09}"/>
    <dgm:cxn modelId="{08254A9C-5048-44AA-9E2B-77E9685C8B7D}" srcId="{79686DBF-FD5E-4226-B5E4-269B2025095B}" destId="{D5B3CA4E-6D76-49F2-A5A1-2BA0CCAE323D}" srcOrd="5" destOrd="0" parTransId="{D9BD6AF1-411C-46B6-A7B6-57EF62483AF7}" sibTransId="{108BD795-7BC1-4835-8C74-17EEC863F065}"/>
    <dgm:cxn modelId="{C04612C1-6E33-401E-8458-8EDB3F25A9B0}" type="presOf" srcId="{1BCE9477-D80A-4D75-A0C4-B4F46A61372F}" destId="{67E19993-B2C3-4029-897E-A036979B7D5C}" srcOrd="0" destOrd="0" presId="urn:microsoft.com/office/officeart/2011/layout/TabList"/>
    <dgm:cxn modelId="{EE84DC32-AD54-4D9D-A7D8-33157937B72D}" type="presOf" srcId="{2DBE5CAA-965D-4829-B20B-64AA5FB7029E}" destId="{3D459ED9-E319-4709-8DD0-07A5DC570F84}" srcOrd="0" destOrd="0" presId="urn:microsoft.com/office/officeart/2011/layout/TabList"/>
    <dgm:cxn modelId="{B733F833-4E6F-4010-A0B5-B410A9272CA7}" srcId="{BB0D8C76-3A20-4FBC-BBF2-DF5BB73DCF3F}" destId="{720D1EFC-5362-420B-BC4D-2238D695CE5E}" srcOrd="0" destOrd="0" parTransId="{EAC42B65-C1ED-4B0F-81D8-FA6637DC1ABA}" sibTransId="{5692BB96-72D1-4F13-96D8-6551706139CC}"/>
    <dgm:cxn modelId="{4400B204-3C44-45F1-A133-FBC210C7D065}" srcId="{79686DBF-FD5E-4226-B5E4-269B2025095B}" destId="{BB0D8C76-3A20-4FBC-BBF2-DF5BB73DCF3F}" srcOrd="4" destOrd="0" parTransId="{FC85CC8B-4A7B-4D7E-96C5-5F45D2D8AA71}" sibTransId="{C45E0725-B8D0-43B8-B95E-3E49B5D2E516}"/>
    <dgm:cxn modelId="{55773FFE-04CC-4951-A240-20ADF91E303B}" type="presOf" srcId="{4E565CFA-B379-4B56-91E5-41425C26B10F}" destId="{D0BD0CCC-DF5E-4B5E-A335-32F19CDD246E}" srcOrd="0" destOrd="0" presId="urn:microsoft.com/office/officeart/2011/layout/TabList"/>
    <dgm:cxn modelId="{4A197C47-F795-43EA-A1B8-038C0897045D}" srcId="{F2A7A37C-BC4B-4607-9340-09289A35D31A}" destId="{2C7E36C4-6F55-413C-827F-34FD400FD497}" srcOrd="1" destOrd="0" parTransId="{AD1DD72C-4EEB-4A3E-897A-761377FBFEAA}" sibTransId="{56D8B539-C027-4F2B-9F14-51CEEC67E284}"/>
    <dgm:cxn modelId="{087E1EB0-2099-4623-9B5C-D5F44D519CB3}" type="presOf" srcId="{E7C6CA6E-2A0B-480E-AE39-365EBC8DC1CD}" destId="{6A43C7E4-1D11-4425-9D71-D2950AA7DD30}" srcOrd="0" destOrd="0" presId="urn:microsoft.com/office/officeart/2011/layout/TabList"/>
    <dgm:cxn modelId="{0BDD85C3-37D5-4DB0-A02C-64CAE54DC4FA}" type="presOf" srcId="{79686DBF-FD5E-4226-B5E4-269B2025095B}" destId="{6DB02AE4-30EC-4A36-BA9C-79F2F058AEB8}" srcOrd="0" destOrd="0" presId="urn:microsoft.com/office/officeart/2011/layout/TabList"/>
    <dgm:cxn modelId="{AEFF50DF-9FAE-44BF-9141-3C88EE26E221}" srcId="{1AA6E54A-65B4-4DF1-A314-8B28520E9B66}" destId="{88BC3BEF-E4AC-49E7-985E-2F04950DF458}" srcOrd="0" destOrd="0" parTransId="{D7E0CA4B-E16C-4A0C-A459-F1FBE97E3D82}" sibTransId="{23AA619E-19B3-45CC-B058-C5E0D1DBE4B5}"/>
    <dgm:cxn modelId="{5BF2B80E-2BFD-4747-A33A-EC173C8F2C7B}" type="presParOf" srcId="{6DB02AE4-30EC-4A36-BA9C-79F2F058AEB8}" destId="{59114D0F-F4D1-4D0B-B158-4A84718D77F0}" srcOrd="0" destOrd="0" presId="urn:microsoft.com/office/officeart/2011/layout/TabList"/>
    <dgm:cxn modelId="{D677A55B-97A2-427E-8D65-7BFD5B8BD379}" type="presParOf" srcId="{59114D0F-F4D1-4D0B-B158-4A84718D77F0}" destId="{3D459ED9-E319-4709-8DD0-07A5DC570F84}" srcOrd="0" destOrd="0" presId="urn:microsoft.com/office/officeart/2011/layout/TabList"/>
    <dgm:cxn modelId="{A9796521-038F-47EE-BE58-4485DBB62A9E}" type="presParOf" srcId="{59114D0F-F4D1-4D0B-B158-4A84718D77F0}" destId="{67E19993-B2C3-4029-897E-A036979B7D5C}" srcOrd="1" destOrd="0" presId="urn:microsoft.com/office/officeart/2011/layout/TabList"/>
    <dgm:cxn modelId="{81D07165-E340-402A-B7F8-0419F86CA9FF}" type="presParOf" srcId="{59114D0F-F4D1-4D0B-B158-4A84718D77F0}" destId="{CAA011F6-BADB-4F3A-A3AB-ADB9D2B8AE20}" srcOrd="2" destOrd="0" presId="urn:microsoft.com/office/officeart/2011/layout/TabList"/>
    <dgm:cxn modelId="{9EBECC5C-305B-4FD7-B873-E0758B41DE7E}" type="presParOf" srcId="{6DB02AE4-30EC-4A36-BA9C-79F2F058AEB8}" destId="{28E9371E-EA99-439A-A755-8381ABAA0B63}" srcOrd="1" destOrd="0" presId="urn:microsoft.com/office/officeart/2011/layout/TabList"/>
    <dgm:cxn modelId="{C584FFBE-CC87-4278-9C8C-B4A7A30B242D}" type="presParOf" srcId="{6DB02AE4-30EC-4A36-BA9C-79F2F058AEB8}" destId="{F786B204-FAF6-4BAC-A1F2-E75E96EE9B54}" srcOrd="2" destOrd="0" presId="urn:microsoft.com/office/officeart/2011/layout/TabList"/>
    <dgm:cxn modelId="{F25198E1-0AFA-4D3F-835A-FEF14A5D79A9}" type="presParOf" srcId="{6DB02AE4-30EC-4A36-BA9C-79F2F058AEB8}" destId="{9108AA36-EE44-499D-A173-0E8A7F724003}" srcOrd="3" destOrd="0" presId="urn:microsoft.com/office/officeart/2011/layout/TabList"/>
    <dgm:cxn modelId="{760750AF-8F1C-419C-9663-A3D58A6AA4C2}" type="presParOf" srcId="{9108AA36-EE44-499D-A173-0E8A7F724003}" destId="{B7899E85-7CB3-49A7-9F96-97887C4A04D5}" srcOrd="0" destOrd="0" presId="urn:microsoft.com/office/officeart/2011/layout/TabList"/>
    <dgm:cxn modelId="{191D6483-7DD5-4098-A156-8CBD8BCF6A0D}" type="presParOf" srcId="{9108AA36-EE44-499D-A173-0E8A7F724003}" destId="{B12D2A12-E280-4A02-8967-1BA36B19A19B}" srcOrd="1" destOrd="0" presId="urn:microsoft.com/office/officeart/2011/layout/TabList"/>
    <dgm:cxn modelId="{59F61EC9-09E4-4CC4-910D-4785B9C80513}" type="presParOf" srcId="{9108AA36-EE44-499D-A173-0E8A7F724003}" destId="{16F94DB9-B45D-4C2E-BC5C-ACABCF0D59D0}" srcOrd="2" destOrd="0" presId="urn:microsoft.com/office/officeart/2011/layout/TabList"/>
    <dgm:cxn modelId="{EC5B7809-7260-431F-994D-CF9470034BD1}" type="presParOf" srcId="{6DB02AE4-30EC-4A36-BA9C-79F2F058AEB8}" destId="{7741D5D4-FE23-42C2-A82F-42A530FD4E85}" srcOrd="4" destOrd="0" presId="urn:microsoft.com/office/officeart/2011/layout/TabList"/>
    <dgm:cxn modelId="{3526F346-D5F8-4C02-B8C8-0EEC319901B2}" type="presParOf" srcId="{6DB02AE4-30EC-4A36-BA9C-79F2F058AEB8}" destId="{AD735D14-1BAE-424E-907B-DE8393656846}" srcOrd="5" destOrd="0" presId="urn:microsoft.com/office/officeart/2011/layout/TabList"/>
    <dgm:cxn modelId="{A0CFECE1-175D-4338-84C9-20D450634245}" type="presParOf" srcId="{6DB02AE4-30EC-4A36-BA9C-79F2F058AEB8}" destId="{9B0A1D97-1CE3-470A-B102-0A620B167C48}" srcOrd="6" destOrd="0" presId="urn:microsoft.com/office/officeart/2011/layout/TabList"/>
    <dgm:cxn modelId="{CA3EB6E1-EABE-446F-BA33-116AD8258E42}" type="presParOf" srcId="{9B0A1D97-1CE3-470A-B102-0A620B167C48}" destId="{6A43C7E4-1D11-4425-9D71-D2950AA7DD30}" srcOrd="0" destOrd="0" presId="urn:microsoft.com/office/officeart/2011/layout/TabList"/>
    <dgm:cxn modelId="{F490BCA8-F6CB-4C05-BB45-977F0DAA862C}" type="presParOf" srcId="{9B0A1D97-1CE3-470A-B102-0A620B167C48}" destId="{6983C7C5-9BC7-4AFB-ACB9-1F7AA467AEFC}" srcOrd="1" destOrd="0" presId="urn:microsoft.com/office/officeart/2011/layout/TabList"/>
    <dgm:cxn modelId="{6CCC7F11-6880-4178-A8BD-E2521F8C9EE4}" type="presParOf" srcId="{9B0A1D97-1CE3-470A-B102-0A620B167C48}" destId="{302CB2C7-247C-4F7B-B342-5805BA7A7E01}" srcOrd="2" destOrd="0" presId="urn:microsoft.com/office/officeart/2011/layout/TabList"/>
    <dgm:cxn modelId="{F2848B30-5B4D-42C1-B64E-B7A9D15EC298}" type="presParOf" srcId="{6DB02AE4-30EC-4A36-BA9C-79F2F058AEB8}" destId="{EA31F657-6159-40B7-96EC-F2D59C1244C6}" srcOrd="7" destOrd="0" presId="urn:microsoft.com/office/officeart/2011/layout/TabList"/>
    <dgm:cxn modelId="{FF3916B4-8462-4074-A777-0D75E87A0310}" type="presParOf" srcId="{6DB02AE4-30EC-4A36-BA9C-79F2F058AEB8}" destId="{D925A85F-6EF6-4E89-B3C6-0F2E4A8EFB5A}" srcOrd="8" destOrd="0" presId="urn:microsoft.com/office/officeart/2011/layout/TabList"/>
    <dgm:cxn modelId="{B05747B6-1AEF-4C79-AB3B-446899855E5E}" type="presParOf" srcId="{D925A85F-6EF6-4E89-B3C6-0F2E4A8EFB5A}" destId="{7036B846-6F07-460E-AC7A-784A91347A70}" srcOrd="0" destOrd="0" presId="urn:microsoft.com/office/officeart/2011/layout/TabList"/>
    <dgm:cxn modelId="{888AFDBF-481E-4507-A991-A79F1BC70D8D}" type="presParOf" srcId="{D925A85F-6EF6-4E89-B3C6-0F2E4A8EFB5A}" destId="{E4F83B80-BD30-4B3D-9CAA-FD257F3968CF}" srcOrd="1" destOrd="0" presId="urn:microsoft.com/office/officeart/2011/layout/TabList"/>
    <dgm:cxn modelId="{DC95C990-3FAA-489C-9150-95EBBEE327C6}" type="presParOf" srcId="{D925A85F-6EF6-4E89-B3C6-0F2E4A8EFB5A}" destId="{F486D5EB-0BC8-49A3-9D82-BE0AC9F72AB9}" srcOrd="2" destOrd="0" presId="urn:microsoft.com/office/officeart/2011/layout/TabList"/>
    <dgm:cxn modelId="{40EC8028-0E17-4259-86DE-4ACBA9699E9A}" type="presParOf" srcId="{6DB02AE4-30EC-4A36-BA9C-79F2F058AEB8}" destId="{D0BD0CCC-DF5E-4B5E-A335-32F19CDD246E}" srcOrd="9" destOrd="0" presId="urn:microsoft.com/office/officeart/2011/layout/TabList"/>
    <dgm:cxn modelId="{C077D74A-DD68-4C10-8A1E-39A58D1023E0}" type="presParOf" srcId="{6DB02AE4-30EC-4A36-BA9C-79F2F058AEB8}" destId="{37890905-8F9C-4F17-9508-E7EACF6CAEDD}" srcOrd="10" destOrd="0" presId="urn:microsoft.com/office/officeart/2011/layout/TabList"/>
    <dgm:cxn modelId="{C7C0AD55-CD4E-4923-9108-324C0BDBA6E5}" type="presParOf" srcId="{6DB02AE4-30EC-4A36-BA9C-79F2F058AEB8}" destId="{F5D9EEEE-203A-49FB-8A84-0FE64518AFAE}" srcOrd="11" destOrd="0" presId="urn:microsoft.com/office/officeart/2011/layout/TabList"/>
    <dgm:cxn modelId="{0E781390-3EB0-4F53-AB30-EE8D3C102180}" type="presParOf" srcId="{F5D9EEEE-203A-49FB-8A84-0FE64518AFAE}" destId="{F2B4FA04-13E1-426E-BE84-5C3666DE8F86}" srcOrd="0" destOrd="0" presId="urn:microsoft.com/office/officeart/2011/layout/TabList"/>
    <dgm:cxn modelId="{B21FEF6E-D9AB-49E8-B121-D6AC52110ADF}" type="presParOf" srcId="{F5D9EEEE-203A-49FB-8A84-0FE64518AFAE}" destId="{9E5789D5-4122-46DA-BA3F-62871CBB3308}" srcOrd="1" destOrd="0" presId="urn:microsoft.com/office/officeart/2011/layout/TabList"/>
    <dgm:cxn modelId="{69C1B3FC-09FD-4978-B3B1-CF1F6819D751}" type="presParOf" srcId="{F5D9EEEE-203A-49FB-8A84-0FE64518AFAE}" destId="{10699CC4-B4B4-4192-8FB6-C8530A44497F}" srcOrd="2" destOrd="0" presId="urn:microsoft.com/office/officeart/2011/layout/TabList"/>
    <dgm:cxn modelId="{519A9304-2F4B-445A-8C77-CA3222E6E4A3}" type="presParOf" srcId="{6DB02AE4-30EC-4A36-BA9C-79F2F058AEB8}" destId="{4FBAE222-45E2-4DE3-B7D6-5EF4028F057D}" srcOrd="12" destOrd="0" presId="urn:microsoft.com/office/officeart/2011/layout/TabList"/>
    <dgm:cxn modelId="{0279A47F-79D9-4F91-8AB9-556F8664D3B6}" type="presParOf" srcId="{6DB02AE4-30EC-4A36-BA9C-79F2F058AEB8}" destId="{8E103D69-0861-4823-8371-56A8F8483B88}" srcOrd="13" destOrd="0" presId="urn:microsoft.com/office/officeart/2011/layout/TabList"/>
    <dgm:cxn modelId="{DDADA41B-7FE1-4250-B0B8-6F68B8AC74B1}" type="presParOf" srcId="{6DB02AE4-30EC-4A36-BA9C-79F2F058AEB8}" destId="{C5DE0081-C652-4E15-994A-59F6D4EEA4D0}" srcOrd="14" destOrd="0" presId="urn:microsoft.com/office/officeart/2011/layout/TabList"/>
    <dgm:cxn modelId="{864A47E0-848F-4569-A0E7-9767EBE848C0}" type="presParOf" srcId="{C5DE0081-C652-4E15-994A-59F6D4EEA4D0}" destId="{58139588-9B0C-4E72-B0B3-FC3E1EF729A8}" srcOrd="0" destOrd="0" presId="urn:microsoft.com/office/officeart/2011/layout/TabList"/>
    <dgm:cxn modelId="{69CC34C1-C846-488B-BDB5-5CFA6A656F1D}" type="presParOf" srcId="{C5DE0081-C652-4E15-994A-59F6D4EEA4D0}" destId="{3B5D9083-4577-4CC1-AD66-D01A653F985D}" srcOrd="1" destOrd="0" presId="urn:microsoft.com/office/officeart/2011/layout/TabList"/>
    <dgm:cxn modelId="{24DBE853-A519-4B70-ADDE-7014807D8980}" type="presParOf" srcId="{C5DE0081-C652-4E15-994A-59F6D4EEA4D0}" destId="{5EC50A21-B5F5-41C2-99D8-F558C3022E67}" srcOrd="2" destOrd="0" presId="urn:microsoft.com/office/officeart/2011/layout/TabList"/>
    <dgm:cxn modelId="{4D5AB4F3-3CE5-4DA1-9FA7-63DF0D764E6F}" type="presParOf" srcId="{6DB02AE4-30EC-4A36-BA9C-79F2F058AEB8}" destId="{0C28310B-801C-44A2-AE51-CAE673130315}" srcOrd="15"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4BBC77-E087-42AC-AC53-BCA053295992}" type="doc">
      <dgm:prSet loTypeId="urn:microsoft.com/office/officeart/2009/3/layout/IncreasingArrowsProcess" loCatId="process" qsTypeId="urn:microsoft.com/office/officeart/2005/8/quickstyle/simple1" qsCatId="simple" csTypeId="urn:microsoft.com/office/officeart/2005/8/colors/colorful5" csCatId="colorful" phldr="1"/>
      <dgm:spPr/>
      <dgm:t>
        <a:bodyPr/>
        <a:lstStyle/>
        <a:p>
          <a:endParaRPr lang="en-US"/>
        </a:p>
      </dgm:t>
    </dgm:pt>
    <dgm:pt modelId="{B7677A08-46FE-4020-A6FF-4C0C832B2AE0}">
      <dgm:prSet phldrT="[Text]"/>
      <dgm:spPr/>
      <dgm:t>
        <a:bodyPr/>
        <a:lstStyle/>
        <a:p>
          <a:r>
            <a:rPr lang="en-US" dirty="0" smtClean="0"/>
            <a:t>Plan</a:t>
          </a:r>
          <a:endParaRPr lang="en-US" dirty="0"/>
        </a:p>
      </dgm:t>
    </dgm:pt>
    <dgm:pt modelId="{BEA93BBA-211A-4C95-A40E-023C71E4D4C0}" type="parTrans" cxnId="{2DD8C8C1-2A5C-4402-8FE5-334FA61BDE01}">
      <dgm:prSet/>
      <dgm:spPr/>
      <dgm:t>
        <a:bodyPr/>
        <a:lstStyle/>
        <a:p>
          <a:endParaRPr lang="en-US"/>
        </a:p>
      </dgm:t>
    </dgm:pt>
    <dgm:pt modelId="{766ECF1C-F99D-4FAD-A281-02DB2D08CE59}" type="sibTrans" cxnId="{2DD8C8C1-2A5C-4402-8FE5-334FA61BDE01}">
      <dgm:prSet/>
      <dgm:spPr/>
      <dgm:t>
        <a:bodyPr/>
        <a:lstStyle/>
        <a:p>
          <a:endParaRPr lang="en-US"/>
        </a:p>
      </dgm:t>
    </dgm:pt>
    <dgm:pt modelId="{DED61704-40B7-4075-9CB4-92FC0034C353}">
      <dgm:prSet/>
      <dgm:spPr/>
      <dgm:t>
        <a:bodyPr/>
        <a:lstStyle/>
        <a:p>
          <a:r>
            <a:rPr lang="en-US" dirty="0" smtClean="0"/>
            <a:t>Do</a:t>
          </a:r>
          <a:endParaRPr lang="en-US" dirty="0"/>
        </a:p>
      </dgm:t>
    </dgm:pt>
    <dgm:pt modelId="{0E766FEE-1DA0-4811-8E17-E25C86D72388}" type="parTrans" cxnId="{9EB6700A-E98A-404E-A8BD-C3D2D595D4E4}">
      <dgm:prSet/>
      <dgm:spPr/>
      <dgm:t>
        <a:bodyPr/>
        <a:lstStyle/>
        <a:p>
          <a:endParaRPr lang="en-US"/>
        </a:p>
      </dgm:t>
    </dgm:pt>
    <dgm:pt modelId="{E087C816-B84B-4626-9465-E76AC994F23F}" type="sibTrans" cxnId="{9EB6700A-E98A-404E-A8BD-C3D2D595D4E4}">
      <dgm:prSet/>
      <dgm:spPr/>
      <dgm:t>
        <a:bodyPr/>
        <a:lstStyle/>
        <a:p>
          <a:endParaRPr lang="en-US"/>
        </a:p>
      </dgm:t>
    </dgm:pt>
    <dgm:pt modelId="{796540A4-E355-47AF-AF1C-99019A2F9BF1}">
      <dgm:prSet/>
      <dgm:spPr/>
      <dgm:t>
        <a:bodyPr/>
        <a:lstStyle/>
        <a:p>
          <a:r>
            <a:rPr lang="en-US" dirty="0" smtClean="0"/>
            <a:t>Study</a:t>
          </a:r>
          <a:endParaRPr lang="en-US" dirty="0"/>
        </a:p>
      </dgm:t>
    </dgm:pt>
    <dgm:pt modelId="{82DA9FFF-F24C-46A5-8B57-FE09E665B8F9}" type="parTrans" cxnId="{6AD23F89-4255-4738-BEE9-49A029EF68A5}">
      <dgm:prSet/>
      <dgm:spPr/>
      <dgm:t>
        <a:bodyPr/>
        <a:lstStyle/>
        <a:p>
          <a:endParaRPr lang="en-US"/>
        </a:p>
      </dgm:t>
    </dgm:pt>
    <dgm:pt modelId="{A15E9F92-C969-4E6A-8542-664ADD432D06}" type="sibTrans" cxnId="{6AD23F89-4255-4738-BEE9-49A029EF68A5}">
      <dgm:prSet/>
      <dgm:spPr/>
      <dgm:t>
        <a:bodyPr/>
        <a:lstStyle/>
        <a:p>
          <a:endParaRPr lang="en-US"/>
        </a:p>
      </dgm:t>
    </dgm:pt>
    <dgm:pt modelId="{F71E0DFF-3F38-4F39-9FEA-CEF1C9452A15}">
      <dgm:prSet/>
      <dgm:spPr/>
      <dgm:t>
        <a:bodyPr/>
        <a:lstStyle/>
        <a:p>
          <a:r>
            <a:rPr lang="en-US" dirty="0" smtClean="0"/>
            <a:t>Act</a:t>
          </a:r>
          <a:endParaRPr lang="en-US" dirty="0"/>
        </a:p>
      </dgm:t>
    </dgm:pt>
    <dgm:pt modelId="{40D438F8-0A38-4C75-A13B-3133D3537513}" type="parTrans" cxnId="{C97FC520-C3E4-4798-BE36-5CFDD895AE63}">
      <dgm:prSet/>
      <dgm:spPr/>
      <dgm:t>
        <a:bodyPr/>
        <a:lstStyle/>
        <a:p>
          <a:endParaRPr lang="en-US"/>
        </a:p>
      </dgm:t>
    </dgm:pt>
    <dgm:pt modelId="{227EDDDE-C615-4587-BA03-ECB25919B7A4}" type="sibTrans" cxnId="{C97FC520-C3E4-4798-BE36-5CFDD895AE63}">
      <dgm:prSet/>
      <dgm:spPr/>
      <dgm:t>
        <a:bodyPr/>
        <a:lstStyle/>
        <a:p>
          <a:endParaRPr lang="en-US"/>
        </a:p>
      </dgm:t>
    </dgm:pt>
    <dgm:pt modelId="{A27A7BBE-941E-4598-98F6-010C8F81A5D5}">
      <dgm:prSet phldrT="[Text]"/>
      <dgm:spPr/>
      <dgm:t>
        <a:bodyPr/>
        <a:lstStyle/>
        <a:p>
          <a:r>
            <a:rPr lang="en-US" dirty="0" smtClean="0"/>
            <a:t>Set objectives, define data requirements, and plan the analysis.</a:t>
          </a:r>
          <a:endParaRPr lang="en-US" dirty="0"/>
        </a:p>
      </dgm:t>
    </dgm:pt>
    <dgm:pt modelId="{3BCC6FED-3280-42EA-A047-A8C7B069FBF1}" type="parTrans" cxnId="{BC189F79-A982-4A09-8AB8-450FFDB77761}">
      <dgm:prSet/>
      <dgm:spPr/>
      <dgm:t>
        <a:bodyPr/>
        <a:lstStyle/>
        <a:p>
          <a:endParaRPr lang="en-US"/>
        </a:p>
      </dgm:t>
    </dgm:pt>
    <dgm:pt modelId="{4BD240D3-9028-4FDE-95F0-9C5ABBCD14E4}" type="sibTrans" cxnId="{BC189F79-A982-4A09-8AB8-450FFDB77761}">
      <dgm:prSet/>
      <dgm:spPr/>
      <dgm:t>
        <a:bodyPr/>
        <a:lstStyle/>
        <a:p>
          <a:endParaRPr lang="en-US"/>
        </a:p>
      </dgm:t>
    </dgm:pt>
    <dgm:pt modelId="{5D6873E1-1CBD-4203-9ACE-DA7104079DAC}">
      <dgm:prSet/>
      <dgm:spPr/>
      <dgm:t>
        <a:bodyPr/>
        <a:lstStyle/>
        <a:p>
          <a:r>
            <a:rPr lang="en-US" dirty="0" smtClean="0"/>
            <a:t>Collect and analyze the data based on the defined plan.</a:t>
          </a:r>
          <a:endParaRPr lang="en-US" dirty="0"/>
        </a:p>
      </dgm:t>
    </dgm:pt>
    <dgm:pt modelId="{402E4C32-715D-4CD9-A8A9-A06136D2A3C8}" type="parTrans" cxnId="{531FA8E8-E26F-4A2B-BD00-19BD51A9EA0C}">
      <dgm:prSet/>
      <dgm:spPr/>
      <dgm:t>
        <a:bodyPr/>
        <a:lstStyle/>
        <a:p>
          <a:endParaRPr lang="en-US"/>
        </a:p>
      </dgm:t>
    </dgm:pt>
    <dgm:pt modelId="{FABAD612-23B6-4310-AFF0-1F818653D7CF}" type="sibTrans" cxnId="{531FA8E8-E26F-4A2B-BD00-19BD51A9EA0C}">
      <dgm:prSet/>
      <dgm:spPr/>
      <dgm:t>
        <a:bodyPr/>
        <a:lstStyle/>
        <a:p>
          <a:endParaRPr lang="en-US"/>
        </a:p>
      </dgm:t>
    </dgm:pt>
    <dgm:pt modelId="{2F2EC1A5-EEA0-413F-B86E-98549627C6A6}">
      <dgm:prSet/>
      <dgm:spPr/>
      <dgm:t>
        <a:bodyPr/>
        <a:lstStyle/>
        <a:p>
          <a:r>
            <a:rPr lang="en-US" dirty="0" smtClean="0"/>
            <a:t>Evaluate the results, identify areas for improvement, and refine data selection.</a:t>
          </a:r>
          <a:endParaRPr lang="en-US" dirty="0"/>
        </a:p>
      </dgm:t>
    </dgm:pt>
    <dgm:pt modelId="{EE31127E-7219-449B-8FBD-0F4ED483030F}" type="parTrans" cxnId="{63BCFC0B-94A5-4BA4-8AB5-AF564E00F29A}">
      <dgm:prSet/>
      <dgm:spPr/>
      <dgm:t>
        <a:bodyPr/>
        <a:lstStyle/>
        <a:p>
          <a:endParaRPr lang="en-US"/>
        </a:p>
      </dgm:t>
    </dgm:pt>
    <dgm:pt modelId="{9E0AF338-4AA2-4244-ACEB-72220E95F024}" type="sibTrans" cxnId="{63BCFC0B-94A5-4BA4-8AB5-AF564E00F29A}">
      <dgm:prSet/>
      <dgm:spPr/>
      <dgm:t>
        <a:bodyPr/>
        <a:lstStyle/>
        <a:p>
          <a:endParaRPr lang="en-US"/>
        </a:p>
      </dgm:t>
    </dgm:pt>
    <dgm:pt modelId="{5935CF40-DDB6-46CC-8EDA-DD6DDA6C0F36}">
      <dgm:prSet/>
      <dgm:spPr/>
      <dgm:t>
        <a:bodyPr/>
        <a:lstStyle/>
        <a:p>
          <a:r>
            <a:rPr lang="en-US" smtClean="0"/>
            <a:t>Implement </a:t>
          </a:r>
          <a:r>
            <a:rPr lang="en-US" dirty="0" smtClean="0"/>
            <a:t>changes, incorporate feedback, and repeat the cycle for iterative improvement.</a:t>
          </a:r>
          <a:endParaRPr lang="en-US" dirty="0"/>
        </a:p>
      </dgm:t>
    </dgm:pt>
    <dgm:pt modelId="{361A4750-3F00-46CD-8D19-CC828EBA705A}" type="parTrans" cxnId="{61357E66-599B-4CE8-8DA3-9122BB85B305}">
      <dgm:prSet/>
      <dgm:spPr/>
      <dgm:t>
        <a:bodyPr/>
        <a:lstStyle/>
        <a:p>
          <a:endParaRPr lang="en-US"/>
        </a:p>
      </dgm:t>
    </dgm:pt>
    <dgm:pt modelId="{529754B1-1D42-4CB8-8A07-D5EF4BA00147}" type="sibTrans" cxnId="{61357E66-599B-4CE8-8DA3-9122BB85B305}">
      <dgm:prSet/>
      <dgm:spPr/>
      <dgm:t>
        <a:bodyPr/>
        <a:lstStyle/>
        <a:p>
          <a:endParaRPr lang="en-US"/>
        </a:p>
      </dgm:t>
    </dgm:pt>
    <dgm:pt modelId="{7437F762-F439-41AD-98D4-79EBB2063351}" type="pres">
      <dgm:prSet presAssocID="{544BBC77-E087-42AC-AC53-BCA053295992}" presName="Name0" presStyleCnt="0">
        <dgm:presLayoutVars>
          <dgm:chMax val="5"/>
          <dgm:chPref val="5"/>
          <dgm:dir/>
          <dgm:animLvl val="lvl"/>
        </dgm:presLayoutVars>
      </dgm:prSet>
      <dgm:spPr/>
      <dgm:t>
        <a:bodyPr/>
        <a:lstStyle/>
        <a:p>
          <a:endParaRPr lang="en-US"/>
        </a:p>
      </dgm:t>
    </dgm:pt>
    <dgm:pt modelId="{3C3F5B96-D7B5-467D-9FCE-67BBF2980ADF}" type="pres">
      <dgm:prSet presAssocID="{B7677A08-46FE-4020-A6FF-4C0C832B2AE0}" presName="parentText1" presStyleLbl="node1" presStyleIdx="0" presStyleCnt="4">
        <dgm:presLayoutVars>
          <dgm:chMax/>
          <dgm:chPref val="3"/>
          <dgm:bulletEnabled val="1"/>
        </dgm:presLayoutVars>
      </dgm:prSet>
      <dgm:spPr/>
      <dgm:t>
        <a:bodyPr/>
        <a:lstStyle/>
        <a:p>
          <a:endParaRPr lang="en-US"/>
        </a:p>
      </dgm:t>
    </dgm:pt>
    <dgm:pt modelId="{26C47A34-8E59-4011-886D-D55930B02EF1}" type="pres">
      <dgm:prSet presAssocID="{B7677A08-46FE-4020-A6FF-4C0C832B2AE0}" presName="childText1" presStyleLbl="solidAlignAcc1" presStyleIdx="0" presStyleCnt="4">
        <dgm:presLayoutVars>
          <dgm:chMax val="0"/>
          <dgm:chPref val="0"/>
          <dgm:bulletEnabled val="1"/>
        </dgm:presLayoutVars>
      </dgm:prSet>
      <dgm:spPr/>
      <dgm:t>
        <a:bodyPr/>
        <a:lstStyle/>
        <a:p>
          <a:endParaRPr lang="en-US"/>
        </a:p>
      </dgm:t>
    </dgm:pt>
    <dgm:pt modelId="{10CE2CCF-5B1F-43E9-A19C-3481D0D3193E}" type="pres">
      <dgm:prSet presAssocID="{DED61704-40B7-4075-9CB4-92FC0034C353}" presName="parentText2" presStyleLbl="node1" presStyleIdx="1" presStyleCnt="4">
        <dgm:presLayoutVars>
          <dgm:chMax/>
          <dgm:chPref val="3"/>
          <dgm:bulletEnabled val="1"/>
        </dgm:presLayoutVars>
      </dgm:prSet>
      <dgm:spPr/>
      <dgm:t>
        <a:bodyPr/>
        <a:lstStyle/>
        <a:p>
          <a:endParaRPr lang="en-US"/>
        </a:p>
      </dgm:t>
    </dgm:pt>
    <dgm:pt modelId="{201CBA86-90D7-4E85-89B6-FDF06269B262}" type="pres">
      <dgm:prSet presAssocID="{DED61704-40B7-4075-9CB4-92FC0034C353}" presName="childText2" presStyleLbl="solidAlignAcc1" presStyleIdx="1" presStyleCnt="4">
        <dgm:presLayoutVars>
          <dgm:chMax val="0"/>
          <dgm:chPref val="0"/>
          <dgm:bulletEnabled val="1"/>
        </dgm:presLayoutVars>
      </dgm:prSet>
      <dgm:spPr/>
      <dgm:t>
        <a:bodyPr/>
        <a:lstStyle/>
        <a:p>
          <a:endParaRPr lang="en-US"/>
        </a:p>
      </dgm:t>
    </dgm:pt>
    <dgm:pt modelId="{7BB6B4B2-AB20-49BC-AAE4-2DE88BBBD7A6}" type="pres">
      <dgm:prSet presAssocID="{796540A4-E355-47AF-AF1C-99019A2F9BF1}" presName="parentText3" presStyleLbl="node1" presStyleIdx="2" presStyleCnt="4">
        <dgm:presLayoutVars>
          <dgm:chMax/>
          <dgm:chPref val="3"/>
          <dgm:bulletEnabled val="1"/>
        </dgm:presLayoutVars>
      </dgm:prSet>
      <dgm:spPr/>
      <dgm:t>
        <a:bodyPr/>
        <a:lstStyle/>
        <a:p>
          <a:endParaRPr lang="en-US"/>
        </a:p>
      </dgm:t>
    </dgm:pt>
    <dgm:pt modelId="{91439DB4-969C-4A56-AB39-D5BE6B5908F8}" type="pres">
      <dgm:prSet presAssocID="{796540A4-E355-47AF-AF1C-99019A2F9BF1}" presName="childText3" presStyleLbl="solidAlignAcc1" presStyleIdx="2" presStyleCnt="4">
        <dgm:presLayoutVars>
          <dgm:chMax val="0"/>
          <dgm:chPref val="0"/>
          <dgm:bulletEnabled val="1"/>
        </dgm:presLayoutVars>
      </dgm:prSet>
      <dgm:spPr/>
      <dgm:t>
        <a:bodyPr/>
        <a:lstStyle/>
        <a:p>
          <a:endParaRPr lang="en-US"/>
        </a:p>
      </dgm:t>
    </dgm:pt>
    <dgm:pt modelId="{12EA67C1-5FB7-4691-A30E-DB6D6EFA9318}" type="pres">
      <dgm:prSet presAssocID="{F71E0DFF-3F38-4F39-9FEA-CEF1C9452A15}" presName="parentText4" presStyleLbl="node1" presStyleIdx="3" presStyleCnt="4">
        <dgm:presLayoutVars>
          <dgm:chMax/>
          <dgm:chPref val="3"/>
          <dgm:bulletEnabled val="1"/>
        </dgm:presLayoutVars>
      </dgm:prSet>
      <dgm:spPr/>
      <dgm:t>
        <a:bodyPr/>
        <a:lstStyle/>
        <a:p>
          <a:endParaRPr lang="en-US"/>
        </a:p>
      </dgm:t>
    </dgm:pt>
    <dgm:pt modelId="{9B08B2F6-D8D2-44C8-B224-CCB0275E5943}" type="pres">
      <dgm:prSet presAssocID="{F71E0DFF-3F38-4F39-9FEA-CEF1C9452A15}" presName="childText4" presStyleLbl="solidAlignAcc1" presStyleIdx="3" presStyleCnt="4">
        <dgm:presLayoutVars>
          <dgm:chMax val="0"/>
          <dgm:chPref val="0"/>
          <dgm:bulletEnabled val="1"/>
        </dgm:presLayoutVars>
      </dgm:prSet>
      <dgm:spPr/>
      <dgm:t>
        <a:bodyPr/>
        <a:lstStyle/>
        <a:p>
          <a:endParaRPr lang="en-US"/>
        </a:p>
      </dgm:t>
    </dgm:pt>
  </dgm:ptLst>
  <dgm:cxnLst>
    <dgm:cxn modelId="{63BCFC0B-94A5-4BA4-8AB5-AF564E00F29A}" srcId="{796540A4-E355-47AF-AF1C-99019A2F9BF1}" destId="{2F2EC1A5-EEA0-413F-B86E-98549627C6A6}" srcOrd="0" destOrd="0" parTransId="{EE31127E-7219-449B-8FBD-0F4ED483030F}" sibTransId="{9E0AF338-4AA2-4244-ACEB-72220E95F024}"/>
    <dgm:cxn modelId="{BC189F79-A982-4A09-8AB8-450FFDB77761}" srcId="{B7677A08-46FE-4020-A6FF-4C0C832B2AE0}" destId="{A27A7BBE-941E-4598-98F6-010C8F81A5D5}" srcOrd="0" destOrd="0" parTransId="{3BCC6FED-3280-42EA-A047-A8C7B069FBF1}" sibTransId="{4BD240D3-9028-4FDE-95F0-9C5ABBCD14E4}"/>
    <dgm:cxn modelId="{9EB6700A-E98A-404E-A8BD-C3D2D595D4E4}" srcId="{544BBC77-E087-42AC-AC53-BCA053295992}" destId="{DED61704-40B7-4075-9CB4-92FC0034C353}" srcOrd="1" destOrd="0" parTransId="{0E766FEE-1DA0-4811-8E17-E25C86D72388}" sibTransId="{E087C816-B84B-4626-9465-E76AC994F23F}"/>
    <dgm:cxn modelId="{69144307-E4D6-49B8-A9D1-43992D5E85D2}" type="presOf" srcId="{A27A7BBE-941E-4598-98F6-010C8F81A5D5}" destId="{26C47A34-8E59-4011-886D-D55930B02EF1}" srcOrd="0" destOrd="0" presId="urn:microsoft.com/office/officeart/2009/3/layout/IncreasingArrowsProcess"/>
    <dgm:cxn modelId="{EAB6D318-D874-4599-8984-8E9DC32DC193}" type="presOf" srcId="{5935CF40-DDB6-46CC-8EDA-DD6DDA6C0F36}" destId="{9B08B2F6-D8D2-44C8-B224-CCB0275E5943}" srcOrd="0" destOrd="0" presId="urn:microsoft.com/office/officeart/2009/3/layout/IncreasingArrowsProcess"/>
    <dgm:cxn modelId="{D53275E8-5DC4-4F3C-8B49-44CC7677A9FE}" type="presOf" srcId="{F71E0DFF-3F38-4F39-9FEA-CEF1C9452A15}" destId="{12EA67C1-5FB7-4691-A30E-DB6D6EFA9318}" srcOrd="0" destOrd="0" presId="urn:microsoft.com/office/officeart/2009/3/layout/IncreasingArrowsProcess"/>
    <dgm:cxn modelId="{5237B52B-7CD0-4C92-A012-D2E622B1A935}" type="presOf" srcId="{B7677A08-46FE-4020-A6FF-4C0C832B2AE0}" destId="{3C3F5B96-D7B5-467D-9FCE-67BBF2980ADF}" srcOrd="0" destOrd="0" presId="urn:microsoft.com/office/officeart/2009/3/layout/IncreasingArrowsProcess"/>
    <dgm:cxn modelId="{6B60CD08-EC2D-4CC9-9E81-1B62394D1A5E}" type="presOf" srcId="{DED61704-40B7-4075-9CB4-92FC0034C353}" destId="{10CE2CCF-5B1F-43E9-A19C-3481D0D3193E}" srcOrd="0" destOrd="0" presId="urn:microsoft.com/office/officeart/2009/3/layout/IncreasingArrowsProcess"/>
    <dgm:cxn modelId="{61357E66-599B-4CE8-8DA3-9122BB85B305}" srcId="{F71E0DFF-3F38-4F39-9FEA-CEF1C9452A15}" destId="{5935CF40-DDB6-46CC-8EDA-DD6DDA6C0F36}" srcOrd="0" destOrd="0" parTransId="{361A4750-3F00-46CD-8D19-CC828EBA705A}" sibTransId="{529754B1-1D42-4CB8-8A07-D5EF4BA00147}"/>
    <dgm:cxn modelId="{C97FC520-C3E4-4798-BE36-5CFDD895AE63}" srcId="{544BBC77-E087-42AC-AC53-BCA053295992}" destId="{F71E0DFF-3F38-4F39-9FEA-CEF1C9452A15}" srcOrd="3" destOrd="0" parTransId="{40D438F8-0A38-4C75-A13B-3133D3537513}" sibTransId="{227EDDDE-C615-4587-BA03-ECB25919B7A4}"/>
    <dgm:cxn modelId="{9CBBE96D-330A-42AB-9E29-6573E1C37E62}" type="presOf" srcId="{2F2EC1A5-EEA0-413F-B86E-98549627C6A6}" destId="{91439DB4-969C-4A56-AB39-D5BE6B5908F8}" srcOrd="0" destOrd="0" presId="urn:microsoft.com/office/officeart/2009/3/layout/IncreasingArrowsProcess"/>
    <dgm:cxn modelId="{531FA8E8-E26F-4A2B-BD00-19BD51A9EA0C}" srcId="{DED61704-40B7-4075-9CB4-92FC0034C353}" destId="{5D6873E1-1CBD-4203-9ACE-DA7104079DAC}" srcOrd="0" destOrd="0" parTransId="{402E4C32-715D-4CD9-A8A9-A06136D2A3C8}" sibTransId="{FABAD612-23B6-4310-AFF0-1F818653D7CF}"/>
    <dgm:cxn modelId="{2F5D63FF-BC9D-4828-B7B2-8DD5DCA34BBB}" type="presOf" srcId="{5D6873E1-1CBD-4203-9ACE-DA7104079DAC}" destId="{201CBA86-90D7-4E85-89B6-FDF06269B262}" srcOrd="0" destOrd="0" presId="urn:microsoft.com/office/officeart/2009/3/layout/IncreasingArrowsProcess"/>
    <dgm:cxn modelId="{C434E781-65E3-42E9-B049-B5CE5B962564}" type="presOf" srcId="{796540A4-E355-47AF-AF1C-99019A2F9BF1}" destId="{7BB6B4B2-AB20-49BC-AAE4-2DE88BBBD7A6}" srcOrd="0" destOrd="0" presId="urn:microsoft.com/office/officeart/2009/3/layout/IncreasingArrowsProcess"/>
    <dgm:cxn modelId="{6AD23F89-4255-4738-BEE9-49A029EF68A5}" srcId="{544BBC77-E087-42AC-AC53-BCA053295992}" destId="{796540A4-E355-47AF-AF1C-99019A2F9BF1}" srcOrd="2" destOrd="0" parTransId="{82DA9FFF-F24C-46A5-8B57-FE09E665B8F9}" sibTransId="{A15E9F92-C969-4E6A-8542-664ADD432D06}"/>
    <dgm:cxn modelId="{2DD8C8C1-2A5C-4402-8FE5-334FA61BDE01}" srcId="{544BBC77-E087-42AC-AC53-BCA053295992}" destId="{B7677A08-46FE-4020-A6FF-4C0C832B2AE0}" srcOrd="0" destOrd="0" parTransId="{BEA93BBA-211A-4C95-A40E-023C71E4D4C0}" sibTransId="{766ECF1C-F99D-4FAD-A281-02DB2D08CE59}"/>
    <dgm:cxn modelId="{54B7B7C4-F39E-464C-8A19-C3457820DDC8}" type="presOf" srcId="{544BBC77-E087-42AC-AC53-BCA053295992}" destId="{7437F762-F439-41AD-98D4-79EBB2063351}" srcOrd="0" destOrd="0" presId="urn:microsoft.com/office/officeart/2009/3/layout/IncreasingArrowsProcess"/>
    <dgm:cxn modelId="{B9BAF6E9-03AB-4D6F-8038-345FC9C19FBD}" type="presParOf" srcId="{7437F762-F439-41AD-98D4-79EBB2063351}" destId="{3C3F5B96-D7B5-467D-9FCE-67BBF2980ADF}" srcOrd="0" destOrd="0" presId="urn:microsoft.com/office/officeart/2009/3/layout/IncreasingArrowsProcess"/>
    <dgm:cxn modelId="{543D5E40-C00B-4B6D-BC3B-98BFF7B130EC}" type="presParOf" srcId="{7437F762-F439-41AD-98D4-79EBB2063351}" destId="{26C47A34-8E59-4011-886D-D55930B02EF1}" srcOrd="1" destOrd="0" presId="urn:microsoft.com/office/officeart/2009/3/layout/IncreasingArrowsProcess"/>
    <dgm:cxn modelId="{B64A1901-BB74-4BEA-8AE9-D43D274CEEB1}" type="presParOf" srcId="{7437F762-F439-41AD-98D4-79EBB2063351}" destId="{10CE2CCF-5B1F-43E9-A19C-3481D0D3193E}" srcOrd="2" destOrd="0" presId="urn:microsoft.com/office/officeart/2009/3/layout/IncreasingArrowsProcess"/>
    <dgm:cxn modelId="{F796B579-BB83-426B-8819-953FC34836E9}" type="presParOf" srcId="{7437F762-F439-41AD-98D4-79EBB2063351}" destId="{201CBA86-90D7-4E85-89B6-FDF06269B262}" srcOrd="3" destOrd="0" presId="urn:microsoft.com/office/officeart/2009/3/layout/IncreasingArrowsProcess"/>
    <dgm:cxn modelId="{945FF88E-ED99-471C-BDB6-AE271E29155F}" type="presParOf" srcId="{7437F762-F439-41AD-98D4-79EBB2063351}" destId="{7BB6B4B2-AB20-49BC-AAE4-2DE88BBBD7A6}" srcOrd="4" destOrd="0" presId="urn:microsoft.com/office/officeart/2009/3/layout/IncreasingArrowsProcess"/>
    <dgm:cxn modelId="{C159414B-C65F-4018-BECD-C37FAB6F289C}" type="presParOf" srcId="{7437F762-F439-41AD-98D4-79EBB2063351}" destId="{91439DB4-969C-4A56-AB39-D5BE6B5908F8}" srcOrd="5" destOrd="0" presId="urn:microsoft.com/office/officeart/2009/3/layout/IncreasingArrowsProcess"/>
    <dgm:cxn modelId="{9C715F19-A34A-4D4B-AFBD-18B7F3CD2FA9}" type="presParOf" srcId="{7437F762-F439-41AD-98D4-79EBB2063351}" destId="{12EA67C1-5FB7-4691-A30E-DB6D6EFA9318}" srcOrd="6" destOrd="0" presId="urn:microsoft.com/office/officeart/2009/3/layout/IncreasingArrowsProcess"/>
    <dgm:cxn modelId="{9DDF5136-6029-476E-9AA4-E3FCE9CC90E1}" type="presParOf" srcId="{7437F762-F439-41AD-98D4-79EBB2063351}" destId="{9B08B2F6-D8D2-44C8-B224-CCB0275E5943}"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630CF4-BC3F-4101-B524-197349683D97}" type="doc">
      <dgm:prSet loTypeId="urn:microsoft.com/office/officeart/2008/layout/VerticalCurvedList" loCatId="list" qsTypeId="urn:microsoft.com/office/officeart/2005/8/quickstyle/simple3" qsCatId="simple" csTypeId="urn:microsoft.com/office/officeart/2005/8/colors/accent0_1" csCatId="mainScheme" phldr="1"/>
      <dgm:spPr/>
      <dgm:t>
        <a:bodyPr/>
        <a:lstStyle/>
        <a:p>
          <a:endParaRPr lang="en-US"/>
        </a:p>
      </dgm:t>
    </dgm:pt>
    <dgm:pt modelId="{8667AD11-2B5D-4568-B9A8-85CB0967B1AA}">
      <dgm:prSet phldrT="[Text]"/>
      <dgm:spPr/>
      <dgm:t>
        <a:bodyPr/>
        <a:lstStyle/>
        <a:p>
          <a:r>
            <a:rPr lang="en-US" dirty="0" smtClean="0"/>
            <a:t>Enhancing model accuracy and performance</a:t>
          </a:r>
          <a:endParaRPr lang="en-US" dirty="0"/>
        </a:p>
      </dgm:t>
    </dgm:pt>
    <dgm:pt modelId="{78F12D2C-96FC-4B8A-A9A2-BEBD4C7B17DB}" type="parTrans" cxnId="{21FD3B2E-A219-4604-8458-9E43523654E0}">
      <dgm:prSet/>
      <dgm:spPr/>
      <dgm:t>
        <a:bodyPr/>
        <a:lstStyle/>
        <a:p>
          <a:endParaRPr lang="en-US"/>
        </a:p>
      </dgm:t>
    </dgm:pt>
    <dgm:pt modelId="{2A83E600-702F-41C1-8AB5-4A6F37A477E6}" type="sibTrans" cxnId="{21FD3B2E-A219-4604-8458-9E43523654E0}">
      <dgm:prSet/>
      <dgm:spPr/>
      <dgm:t>
        <a:bodyPr/>
        <a:lstStyle/>
        <a:p>
          <a:endParaRPr lang="en-US"/>
        </a:p>
      </dgm:t>
    </dgm:pt>
    <dgm:pt modelId="{4AD7101E-253B-4151-B0FF-58A345DD09A4}">
      <dgm:prSet/>
      <dgm:spPr/>
      <dgm:t>
        <a:bodyPr/>
        <a:lstStyle/>
        <a:p>
          <a:r>
            <a:rPr lang="en-US" dirty="0" smtClean="0"/>
            <a:t>Facilitating effective decision-making</a:t>
          </a:r>
          <a:endParaRPr lang="en-US" dirty="0"/>
        </a:p>
      </dgm:t>
    </dgm:pt>
    <dgm:pt modelId="{AC45D6D9-BF66-4723-9E56-81FDE819FCA7}" type="parTrans" cxnId="{AAA6647B-552D-4763-87F7-97C8D0526F68}">
      <dgm:prSet/>
      <dgm:spPr/>
      <dgm:t>
        <a:bodyPr/>
        <a:lstStyle/>
        <a:p>
          <a:endParaRPr lang="en-US"/>
        </a:p>
      </dgm:t>
    </dgm:pt>
    <dgm:pt modelId="{6E19BFF8-CEE8-4507-ACA5-8364ADCA9C9C}" type="sibTrans" cxnId="{AAA6647B-552D-4763-87F7-97C8D0526F68}">
      <dgm:prSet/>
      <dgm:spPr/>
      <dgm:t>
        <a:bodyPr/>
        <a:lstStyle/>
        <a:p>
          <a:endParaRPr lang="en-US"/>
        </a:p>
      </dgm:t>
    </dgm:pt>
    <dgm:pt modelId="{9493F5CC-E8CF-4C8B-AA1F-6A75ED4A2089}">
      <dgm:prSet/>
      <dgm:spPr/>
      <dgm:t>
        <a:bodyPr/>
        <a:lstStyle/>
        <a:p>
          <a:r>
            <a:rPr lang="en-US" dirty="0" smtClean="0"/>
            <a:t>Driving innovation and competitive advantage</a:t>
          </a:r>
          <a:endParaRPr lang="en-US" dirty="0"/>
        </a:p>
      </dgm:t>
    </dgm:pt>
    <dgm:pt modelId="{64FDDD5D-2475-41C7-9C92-AF7CD9AFA335}" type="parTrans" cxnId="{0D761E84-9483-4DE2-8894-94C50C6A36E6}">
      <dgm:prSet/>
      <dgm:spPr/>
      <dgm:t>
        <a:bodyPr/>
        <a:lstStyle/>
        <a:p>
          <a:endParaRPr lang="en-US"/>
        </a:p>
      </dgm:t>
    </dgm:pt>
    <dgm:pt modelId="{156F0ECA-0F64-4DD5-A088-343073EA4DEF}" type="sibTrans" cxnId="{0D761E84-9483-4DE2-8894-94C50C6A36E6}">
      <dgm:prSet/>
      <dgm:spPr/>
      <dgm:t>
        <a:bodyPr/>
        <a:lstStyle/>
        <a:p>
          <a:endParaRPr lang="en-US"/>
        </a:p>
      </dgm:t>
    </dgm:pt>
    <dgm:pt modelId="{D4626E0B-379E-46D2-9B26-39DE5D8C70F3}" type="pres">
      <dgm:prSet presAssocID="{F4630CF4-BC3F-4101-B524-197349683D97}" presName="Name0" presStyleCnt="0">
        <dgm:presLayoutVars>
          <dgm:chMax val="7"/>
          <dgm:chPref val="7"/>
          <dgm:dir/>
        </dgm:presLayoutVars>
      </dgm:prSet>
      <dgm:spPr/>
      <dgm:t>
        <a:bodyPr/>
        <a:lstStyle/>
        <a:p>
          <a:endParaRPr lang="en-US"/>
        </a:p>
      </dgm:t>
    </dgm:pt>
    <dgm:pt modelId="{EEED27CC-481C-4CC1-8FD6-64B4728364C8}" type="pres">
      <dgm:prSet presAssocID="{F4630CF4-BC3F-4101-B524-197349683D97}" presName="Name1" presStyleCnt="0"/>
      <dgm:spPr/>
    </dgm:pt>
    <dgm:pt modelId="{72837367-31A4-4657-827F-CCB0961A06A4}" type="pres">
      <dgm:prSet presAssocID="{F4630CF4-BC3F-4101-B524-197349683D97}" presName="cycle" presStyleCnt="0"/>
      <dgm:spPr/>
    </dgm:pt>
    <dgm:pt modelId="{4B8A9F46-74D4-4A4D-AB35-07B2AF96A6C7}" type="pres">
      <dgm:prSet presAssocID="{F4630CF4-BC3F-4101-B524-197349683D97}" presName="srcNode" presStyleLbl="node1" presStyleIdx="0" presStyleCnt="3"/>
      <dgm:spPr/>
    </dgm:pt>
    <dgm:pt modelId="{71058AB0-B16E-4A2C-84CC-6D27C58FD994}" type="pres">
      <dgm:prSet presAssocID="{F4630CF4-BC3F-4101-B524-197349683D97}" presName="conn" presStyleLbl="parChTrans1D2" presStyleIdx="0" presStyleCnt="1"/>
      <dgm:spPr/>
      <dgm:t>
        <a:bodyPr/>
        <a:lstStyle/>
        <a:p>
          <a:endParaRPr lang="en-US"/>
        </a:p>
      </dgm:t>
    </dgm:pt>
    <dgm:pt modelId="{DC8140E4-9C12-4444-BF9E-E4F86D3EBC1A}" type="pres">
      <dgm:prSet presAssocID="{F4630CF4-BC3F-4101-B524-197349683D97}" presName="extraNode" presStyleLbl="node1" presStyleIdx="0" presStyleCnt="3"/>
      <dgm:spPr/>
    </dgm:pt>
    <dgm:pt modelId="{16F8579E-1E9A-4795-BED2-1D6E2634D3DD}" type="pres">
      <dgm:prSet presAssocID="{F4630CF4-BC3F-4101-B524-197349683D97}" presName="dstNode" presStyleLbl="node1" presStyleIdx="0" presStyleCnt="3"/>
      <dgm:spPr/>
    </dgm:pt>
    <dgm:pt modelId="{D79F07D1-53FE-40D4-9BF0-A45DA4A57D9C}" type="pres">
      <dgm:prSet presAssocID="{8667AD11-2B5D-4568-B9A8-85CB0967B1AA}" presName="text_1" presStyleLbl="node1" presStyleIdx="0" presStyleCnt="3">
        <dgm:presLayoutVars>
          <dgm:bulletEnabled val="1"/>
        </dgm:presLayoutVars>
      </dgm:prSet>
      <dgm:spPr/>
      <dgm:t>
        <a:bodyPr/>
        <a:lstStyle/>
        <a:p>
          <a:endParaRPr lang="en-US"/>
        </a:p>
      </dgm:t>
    </dgm:pt>
    <dgm:pt modelId="{4934D1D0-BD09-4901-9087-14D8046B06D5}" type="pres">
      <dgm:prSet presAssocID="{8667AD11-2B5D-4568-B9A8-85CB0967B1AA}" presName="accent_1" presStyleCnt="0"/>
      <dgm:spPr/>
    </dgm:pt>
    <dgm:pt modelId="{4BF610E0-4888-4A7A-8B84-2873CA4CEE97}" type="pres">
      <dgm:prSet presAssocID="{8667AD11-2B5D-4568-B9A8-85CB0967B1AA}" presName="accentRepeatNode" presStyleLbl="solidFgAcc1" presStyleIdx="0" presStyleCnt="3"/>
      <dgm:spPr/>
    </dgm:pt>
    <dgm:pt modelId="{910EA185-A1C5-471C-B4DE-59F945C4BC12}" type="pres">
      <dgm:prSet presAssocID="{4AD7101E-253B-4151-B0FF-58A345DD09A4}" presName="text_2" presStyleLbl="node1" presStyleIdx="1" presStyleCnt="3">
        <dgm:presLayoutVars>
          <dgm:bulletEnabled val="1"/>
        </dgm:presLayoutVars>
      </dgm:prSet>
      <dgm:spPr/>
      <dgm:t>
        <a:bodyPr/>
        <a:lstStyle/>
        <a:p>
          <a:endParaRPr lang="en-US"/>
        </a:p>
      </dgm:t>
    </dgm:pt>
    <dgm:pt modelId="{45EB0CAD-41A9-40B8-B2BD-268DEB9B58B4}" type="pres">
      <dgm:prSet presAssocID="{4AD7101E-253B-4151-B0FF-58A345DD09A4}" presName="accent_2" presStyleCnt="0"/>
      <dgm:spPr/>
    </dgm:pt>
    <dgm:pt modelId="{A3FD49A4-9981-46AA-96BD-1C4D1CDA2C9D}" type="pres">
      <dgm:prSet presAssocID="{4AD7101E-253B-4151-B0FF-58A345DD09A4}" presName="accentRepeatNode" presStyleLbl="solidFgAcc1" presStyleIdx="1" presStyleCnt="3"/>
      <dgm:spPr/>
    </dgm:pt>
    <dgm:pt modelId="{81FDCF57-39E4-4742-8000-1D6B9287C8B1}" type="pres">
      <dgm:prSet presAssocID="{9493F5CC-E8CF-4C8B-AA1F-6A75ED4A2089}" presName="text_3" presStyleLbl="node1" presStyleIdx="2" presStyleCnt="3">
        <dgm:presLayoutVars>
          <dgm:bulletEnabled val="1"/>
        </dgm:presLayoutVars>
      </dgm:prSet>
      <dgm:spPr/>
      <dgm:t>
        <a:bodyPr/>
        <a:lstStyle/>
        <a:p>
          <a:endParaRPr lang="en-US"/>
        </a:p>
      </dgm:t>
    </dgm:pt>
    <dgm:pt modelId="{952CCD1C-4367-41AA-8797-1E551A106999}" type="pres">
      <dgm:prSet presAssocID="{9493F5CC-E8CF-4C8B-AA1F-6A75ED4A2089}" presName="accent_3" presStyleCnt="0"/>
      <dgm:spPr/>
    </dgm:pt>
    <dgm:pt modelId="{BB66D7AD-0FDE-4498-8C20-02EBCC9B9A83}" type="pres">
      <dgm:prSet presAssocID="{9493F5CC-E8CF-4C8B-AA1F-6A75ED4A2089}" presName="accentRepeatNode" presStyleLbl="solidFgAcc1" presStyleIdx="2" presStyleCnt="3"/>
      <dgm:spPr/>
    </dgm:pt>
  </dgm:ptLst>
  <dgm:cxnLst>
    <dgm:cxn modelId="{0D761E84-9483-4DE2-8894-94C50C6A36E6}" srcId="{F4630CF4-BC3F-4101-B524-197349683D97}" destId="{9493F5CC-E8CF-4C8B-AA1F-6A75ED4A2089}" srcOrd="2" destOrd="0" parTransId="{64FDDD5D-2475-41C7-9C92-AF7CD9AFA335}" sibTransId="{156F0ECA-0F64-4DD5-A088-343073EA4DEF}"/>
    <dgm:cxn modelId="{21FD3B2E-A219-4604-8458-9E43523654E0}" srcId="{F4630CF4-BC3F-4101-B524-197349683D97}" destId="{8667AD11-2B5D-4568-B9A8-85CB0967B1AA}" srcOrd="0" destOrd="0" parTransId="{78F12D2C-96FC-4B8A-A9A2-BEBD4C7B17DB}" sibTransId="{2A83E600-702F-41C1-8AB5-4A6F37A477E6}"/>
    <dgm:cxn modelId="{268C8CF8-AE1B-4417-B0A0-F1B7B36CD003}" type="presOf" srcId="{4AD7101E-253B-4151-B0FF-58A345DD09A4}" destId="{910EA185-A1C5-471C-B4DE-59F945C4BC12}" srcOrd="0" destOrd="0" presId="urn:microsoft.com/office/officeart/2008/layout/VerticalCurvedList"/>
    <dgm:cxn modelId="{AAA6647B-552D-4763-87F7-97C8D0526F68}" srcId="{F4630CF4-BC3F-4101-B524-197349683D97}" destId="{4AD7101E-253B-4151-B0FF-58A345DD09A4}" srcOrd="1" destOrd="0" parTransId="{AC45D6D9-BF66-4723-9E56-81FDE819FCA7}" sibTransId="{6E19BFF8-CEE8-4507-ACA5-8364ADCA9C9C}"/>
    <dgm:cxn modelId="{97BE50F2-190E-408B-AED7-16696954B6D1}" type="presOf" srcId="{F4630CF4-BC3F-4101-B524-197349683D97}" destId="{D4626E0B-379E-46D2-9B26-39DE5D8C70F3}" srcOrd="0" destOrd="0" presId="urn:microsoft.com/office/officeart/2008/layout/VerticalCurvedList"/>
    <dgm:cxn modelId="{E91D1D74-0915-4793-95BC-9116B3642FFE}" type="presOf" srcId="{8667AD11-2B5D-4568-B9A8-85CB0967B1AA}" destId="{D79F07D1-53FE-40D4-9BF0-A45DA4A57D9C}" srcOrd="0" destOrd="0" presId="urn:microsoft.com/office/officeart/2008/layout/VerticalCurvedList"/>
    <dgm:cxn modelId="{61A93834-76F1-4F11-9F3C-815C37F52FE4}" type="presOf" srcId="{2A83E600-702F-41C1-8AB5-4A6F37A477E6}" destId="{71058AB0-B16E-4A2C-84CC-6D27C58FD994}" srcOrd="0" destOrd="0" presId="urn:microsoft.com/office/officeart/2008/layout/VerticalCurvedList"/>
    <dgm:cxn modelId="{BDDC1321-37E8-4686-9AA9-80520C2364AD}" type="presOf" srcId="{9493F5CC-E8CF-4C8B-AA1F-6A75ED4A2089}" destId="{81FDCF57-39E4-4742-8000-1D6B9287C8B1}" srcOrd="0" destOrd="0" presId="urn:microsoft.com/office/officeart/2008/layout/VerticalCurvedList"/>
    <dgm:cxn modelId="{5232D95E-A5F8-411C-9FBF-6B101EEADF76}" type="presParOf" srcId="{D4626E0B-379E-46D2-9B26-39DE5D8C70F3}" destId="{EEED27CC-481C-4CC1-8FD6-64B4728364C8}" srcOrd="0" destOrd="0" presId="urn:microsoft.com/office/officeart/2008/layout/VerticalCurvedList"/>
    <dgm:cxn modelId="{A45C0D26-094A-41E2-ADCD-B09801DBB3BF}" type="presParOf" srcId="{EEED27CC-481C-4CC1-8FD6-64B4728364C8}" destId="{72837367-31A4-4657-827F-CCB0961A06A4}" srcOrd="0" destOrd="0" presId="urn:microsoft.com/office/officeart/2008/layout/VerticalCurvedList"/>
    <dgm:cxn modelId="{C9667B00-18C6-4CA5-ACF3-E1FC8A2B2CF2}" type="presParOf" srcId="{72837367-31A4-4657-827F-CCB0961A06A4}" destId="{4B8A9F46-74D4-4A4D-AB35-07B2AF96A6C7}" srcOrd="0" destOrd="0" presId="urn:microsoft.com/office/officeart/2008/layout/VerticalCurvedList"/>
    <dgm:cxn modelId="{4E5FEDF5-AB85-40A2-A120-59D420D8B128}" type="presParOf" srcId="{72837367-31A4-4657-827F-CCB0961A06A4}" destId="{71058AB0-B16E-4A2C-84CC-6D27C58FD994}" srcOrd="1" destOrd="0" presId="urn:microsoft.com/office/officeart/2008/layout/VerticalCurvedList"/>
    <dgm:cxn modelId="{7A9E5488-CC2A-4154-8EEF-3560CA7C0372}" type="presParOf" srcId="{72837367-31A4-4657-827F-CCB0961A06A4}" destId="{DC8140E4-9C12-4444-BF9E-E4F86D3EBC1A}" srcOrd="2" destOrd="0" presId="urn:microsoft.com/office/officeart/2008/layout/VerticalCurvedList"/>
    <dgm:cxn modelId="{65FED012-5645-462C-B48C-32ED12E2C5E2}" type="presParOf" srcId="{72837367-31A4-4657-827F-CCB0961A06A4}" destId="{16F8579E-1E9A-4795-BED2-1D6E2634D3DD}" srcOrd="3" destOrd="0" presId="urn:microsoft.com/office/officeart/2008/layout/VerticalCurvedList"/>
    <dgm:cxn modelId="{97C99A92-4F12-4CF2-82ED-FAEC5E333434}" type="presParOf" srcId="{EEED27CC-481C-4CC1-8FD6-64B4728364C8}" destId="{D79F07D1-53FE-40D4-9BF0-A45DA4A57D9C}" srcOrd="1" destOrd="0" presId="urn:microsoft.com/office/officeart/2008/layout/VerticalCurvedList"/>
    <dgm:cxn modelId="{5C283982-0D63-4EBA-B692-FA42B18F1B00}" type="presParOf" srcId="{EEED27CC-481C-4CC1-8FD6-64B4728364C8}" destId="{4934D1D0-BD09-4901-9087-14D8046B06D5}" srcOrd="2" destOrd="0" presId="urn:microsoft.com/office/officeart/2008/layout/VerticalCurvedList"/>
    <dgm:cxn modelId="{767E9253-9B81-460A-9344-8C6AD2D1D20B}" type="presParOf" srcId="{4934D1D0-BD09-4901-9087-14D8046B06D5}" destId="{4BF610E0-4888-4A7A-8B84-2873CA4CEE97}" srcOrd="0" destOrd="0" presId="urn:microsoft.com/office/officeart/2008/layout/VerticalCurvedList"/>
    <dgm:cxn modelId="{C628F9E5-8450-4E49-B2A8-93E778E84A17}" type="presParOf" srcId="{EEED27CC-481C-4CC1-8FD6-64B4728364C8}" destId="{910EA185-A1C5-471C-B4DE-59F945C4BC12}" srcOrd="3" destOrd="0" presId="urn:microsoft.com/office/officeart/2008/layout/VerticalCurvedList"/>
    <dgm:cxn modelId="{8D78B486-D19C-4168-AD7A-B48BE992A79F}" type="presParOf" srcId="{EEED27CC-481C-4CC1-8FD6-64B4728364C8}" destId="{45EB0CAD-41A9-40B8-B2BD-268DEB9B58B4}" srcOrd="4" destOrd="0" presId="urn:microsoft.com/office/officeart/2008/layout/VerticalCurvedList"/>
    <dgm:cxn modelId="{8F7D00F0-5EA1-4B25-BE37-C9B07D00B915}" type="presParOf" srcId="{45EB0CAD-41A9-40B8-B2BD-268DEB9B58B4}" destId="{A3FD49A4-9981-46AA-96BD-1C4D1CDA2C9D}" srcOrd="0" destOrd="0" presId="urn:microsoft.com/office/officeart/2008/layout/VerticalCurvedList"/>
    <dgm:cxn modelId="{26E7B361-9D7C-4A21-B746-A1CB1B962A17}" type="presParOf" srcId="{EEED27CC-481C-4CC1-8FD6-64B4728364C8}" destId="{81FDCF57-39E4-4742-8000-1D6B9287C8B1}" srcOrd="5" destOrd="0" presId="urn:microsoft.com/office/officeart/2008/layout/VerticalCurvedList"/>
    <dgm:cxn modelId="{46A8942F-43D3-44CF-8918-7B431373EBAB}" type="presParOf" srcId="{EEED27CC-481C-4CC1-8FD6-64B4728364C8}" destId="{952CCD1C-4367-41AA-8797-1E551A106999}" srcOrd="6" destOrd="0" presId="urn:microsoft.com/office/officeart/2008/layout/VerticalCurvedList"/>
    <dgm:cxn modelId="{7EE4647A-DB08-44BC-BCB7-E8E3B0791E6A}" type="presParOf" srcId="{952CCD1C-4367-41AA-8797-1E551A106999}" destId="{BB66D7AD-0FDE-4498-8C20-02EBCC9B9A8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4630CF4-BC3F-4101-B524-197349683D97}" type="doc">
      <dgm:prSet loTypeId="urn:microsoft.com/office/officeart/2008/layout/VerticalCurvedList" loCatId="list" qsTypeId="urn:microsoft.com/office/officeart/2005/8/quickstyle/simple3" qsCatId="simple" csTypeId="urn:microsoft.com/office/officeart/2005/8/colors/accent0_1" csCatId="mainScheme" phldr="1"/>
      <dgm:spPr/>
      <dgm:t>
        <a:bodyPr/>
        <a:lstStyle/>
        <a:p>
          <a:endParaRPr lang="en-US"/>
        </a:p>
      </dgm:t>
    </dgm:pt>
    <dgm:pt modelId="{8667AD11-2B5D-4568-B9A8-85CB0967B1AA}">
      <dgm:prSet phldrT="[Text]"/>
      <dgm:spPr/>
      <dgm:t>
        <a:bodyPr/>
        <a:lstStyle/>
        <a:p>
          <a:r>
            <a:rPr lang="en-US" dirty="0" smtClean="0"/>
            <a:t>Improved customer understanding and targeting</a:t>
          </a:r>
          <a:endParaRPr lang="en-US" dirty="0"/>
        </a:p>
      </dgm:t>
    </dgm:pt>
    <dgm:pt modelId="{78F12D2C-96FC-4B8A-A9A2-BEBD4C7B17DB}" type="parTrans" cxnId="{21FD3B2E-A219-4604-8458-9E43523654E0}">
      <dgm:prSet/>
      <dgm:spPr/>
      <dgm:t>
        <a:bodyPr/>
        <a:lstStyle/>
        <a:p>
          <a:endParaRPr lang="en-US"/>
        </a:p>
      </dgm:t>
    </dgm:pt>
    <dgm:pt modelId="{2A83E600-702F-41C1-8AB5-4A6F37A477E6}" type="sibTrans" cxnId="{21FD3B2E-A219-4604-8458-9E43523654E0}">
      <dgm:prSet/>
      <dgm:spPr/>
      <dgm:t>
        <a:bodyPr/>
        <a:lstStyle/>
        <a:p>
          <a:endParaRPr lang="en-US"/>
        </a:p>
      </dgm:t>
    </dgm:pt>
    <dgm:pt modelId="{BF23C3E3-DA78-41D4-96CD-B6D4E3E779FF}">
      <dgm:prSet/>
      <dgm:spPr/>
      <dgm:t>
        <a:bodyPr/>
        <a:lstStyle/>
        <a:p>
          <a:r>
            <a:rPr lang="en-US" dirty="0" smtClean="0"/>
            <a:t>Enhanced operational efficiency and cost reduction</a:t>
          </a:r>
          <a:endParaRPr lang="en-US" dirty="0"/>
        </a:p>
      </dgm:t>
    </dgm:pt>
    <dgm:pt modelId="{9ED9D1E7-B29D-4CB5-B42C-D71DFC09FDE4}" type="parTrans" cxnId="{A547DDE8-8B55-4EBA-B844-B7062511ECF2}">
      <dgm:prSet/>
      <dgm:spPr/>
      <dgm:t>
        <a:bodyPr/>
        <a:lstStyle/>
        <a:p>
          <a:endParaRPr lang="en-US"/>
        </a:p>
      </dgm:t>
    </dgm:pt>
    <dgm:pt modelId="{692D794F-F833-41B2-9FE9-1C80310929D2}" type="sibTrans" cxnId="{A547DDE8-8B55-4EBA-B844-B7062511ECF2}">
      <dgm:prSet/>
      <dgm:spPr/>
      <dgm:t>
        <a:bodyPr/>
        <a:lstStyle/>
        <a:p>
          <a:endParaRPr lang="en-US"/>
        </a:p>
      </dgm:t>
    </dgm:pt>
    <dgm:pt modelId="{6CC8C476-A85F-4D63-808F-2D724BD4B7BC}">
      <dgm:prSet/>
      <dgm:spPr/>
      <dgm:t>
        <a:bodyPr/>
        <a:lstStyle/>
        <a:p>
          <a:r>
            <a:rPr lang="en-US" dirty="0" smtClean="0"/>
            <a:t>Data-driven innovation and product development</a:t>
          </a:r>
          <a:endParaRPr lang="en-US" dirty="0"/>
        </a:p>
      </dgm:t>
    </dgm:pt>
    <dgm:pt modelId="{902FDE53-7F5F-471B-AFA6-35C1F7DB9EBE}" type="parTrans" cxnId="{81DDAFE3-D5A0-463B-9E36-20ACA6B0A538}">
      <dgm:prSet/>
      <dgm:spPr/>
      <dgm:t>
        <a:bodyPr/>
        <a:lstStyle/>
        <a:p>
          <a:endParaRPr lang="en-US"/>
        </a:p>
      </dgm:t>
    </dgm:pt>
    <dgm:pt modelId="{D3633E66-33C8-4D00-BF96-8A8F0B057EE5}" type="sibTrans" cxnId="{81DDAFE3-D5A0-463B-9E36-20ACA6B0A538}">
      <dgm:prSet/>
      <dgm:spPr/>
      <dgm:t>
        <a:bodyPr/>
        <a:lstStyle/>
        <a:p>
          <a:endParaRPr lang="en-US"/>
        </a:p>
      </dgm:t>
    </dgm:pt>
    <dgm:pt modelId="{D4626E0B-379E-46D2-9B26-39DE5D8C70F3}" type="pres">
      <dgm:prSet presAssocID="{F4630CF4-BC3F-4101-B524-197349683D97}" presName="Name0" presStyleCnt="0">
        <dgm:presLayoutVars>
          <dgm:chMax val="7"/>
          <dgm:chPref val="7"/>
          <dgm:dir val="rev"/>
        </dgm:presLayoutVars>
      </dgm:prSet>
      <dgm:spPr/>
      <dgm:t>
        <a:bodyPr/>
        <a:lstStyle/>
        <a:p>
          <a:endParaRPr lang="en-US"/>
        </a:p>
      </dgm:t>
    </dgm:pt>
    <dgm:pt modelId="{EEED27CC-481C-4CC1-8FD6-64B4728364C8}" type="pres">
      <dgm:prSet presAssocID="{F4630CF4-BC3F-4101-B524-197349683D97}" presName="Name1" presStyleCnt="0"/>
      <dgm:spPr/>
    </dgm:pt>
    <dgm:pt modelId="{72837367-31A4-4657-827F-CCB0961A06A4}" type="pres">
      <dgm:prSet presAssocID="{F4630CF4-BC3F-4101-B524-197349683D97}" presName="cycle" presStyleCnt="0"/>
      <dgm:spPr/>
    </dgm:pt>
    <dgm:pt modelId="{4B8A9F46-74D4-4A4D-AB35-07B2AF96A6C7}" type="pres">
      <dgm:prSet presAssocID="{F4630CF4-BC3F-4101-B524-197349683D97}" presName="srcNode" presStyleLbl="node1" presStyleIdx="0" presStyleCnt="3"/>
      <dgm:spPr/>
    </dgm:pt>
    <dgm:pt modelId="{71058AB0-B16E-4A2C-84CC-6D27C58FD994}" type="pres">
      <dgm:prSet presAssocID="{F4630CF4-BC3F-4101-B524-197349683D97}" presName="conn" presStyleLbl="parChTrans1D2" presStyleIdx="0" presStyleCnt="1"/>
      <dgm:spPr/>
      <dgm:t>
        <a:bodyPr/>
        <a:lstStyle/>
        <a:p>
          <a:endParaRPr lang="en-US"/>
        </a:p>
      </dgm:t>
    </dgm:pt>
    <dgm:pt modelId="{DC8140E4-9C12-4444-BF9E-E4F86D3EBC1A}" type="pres">
      <dgm:prSet presAssocID="{F4630CF4-BC3F-4101-B524-197349683D97}" presName="extraNode" presStyleLbl="node1" presStyleIdx="0" presStyleCnt="3"/>
      <dgm:spPr/>
    </dgm:pt>
    <dgm:pt modelId="{16F8579E-1E9A-4795-BED2-1D6E2634D3DD}" type="pres">
      <dgm:prSet presAssocID="{F4630CF4-BC3F-4101-B524-197349683D97}" presName="dstNode" presStyleLbl="node1" presStyleIdx="0" presStyleCnt="3"/>
      <dgm:spPr/>
    </dgm:pt>
    <dgm:pt modelId="{D79F07D1-53FE-40D4-9BF0-A45DA4A57D9C}" type="pres">
      <dgm:prSet presAssocID="{8667AD11-2B5D-4568-B9A8-85CB0967B1AA}" presName="text_1" presStyleLbl="node1" presStyleIdx="0" presStyleCnt="3">
        <dgm:presLayoutVars>
          <dgm:bulletEnabled val="1"/>
        </dgm:presLayoutVars>
      </dgm:prSet>
      <dgm:spPr/>
      <dgm:t>
        <a:bodyPr/>
        <a:lstStyle/>
        <a:p>
          <a:endParaRPr lang="en-US"/>
        </a:p>
      </dgm:t>
    </dgm:pt>
    <dgm:pt modelId="{4934D1D0-BD09-4901-9087-14D8046B06D5}" type="pres">
      <dgm:prSet presAssocID="{8667AD11-2B5D-4568-B9A8-85CB0967B1AA}" presName="accent_1" presStyleCnt="0"/>
      <dgm:spPr/>
    </dgm:pt>
    <dgm:pt modelId="{4BF610E0-4888-4A7A-8B84-2873CA4CEE97}" type="pres">
      <dgm:prSet presAssocID="{8667AD11-2B5D-4568-B9A8-85CB0967B1AA}" presName="accentRepeatNode" presStyleLbl="solidFgAcc1" presStyleIdx="0" presStyleCnt="3"/>
      <dgm:spPr/>
    </dgm:pt>
    <dgm:pt modelId="{01D5D25E-0AFB-43DE-8362-13C738AD10A8}" type="pres">
      <dgm:prSet presAssocID="{BF23C3E3-DA78-41D4-96CD-B6D4E3E779FF}" presName="text_2" presStyleLbl="node1" presStyleIdx="1" presStyleCnt="3">
        <dgm:presLayoutVars>
          <dgm:bulletEnabled val="1"/>
        </dgm:presLayoutVars>
      </dgm:prSet>
      <dgm:spPr/>
      <dgm:t>
        <a:bodyPr/>
        <a:lstStyle/>
        <a:p>
          <a:endParaRPr lang="en-US"/>
        </a:p>
      </dgm:t>
    </dgm:pt>
    <dgm:pt modelId="{F54E746C-A909-4012-ADC4-36410B34D146}" type="pres">
      <dgm:prSet presAssocID="{BF23C3E3-DA78-41D4-96CD-B6D4E3E779FF}" presName="accent_2" presStyleCnt="0"/>
      <dgm:spPr/>
    </dgm:pt>
    <dgm:pt modelId="{4D4D063D-0222-4522-9EE5-CEF790A8FF39}" type="pres">
      <dgm:prSet presAssocID="{BF23C3E3-DA78-41D4-96CD-B6D4E3E779FF}" presName="accentRepeatNode" presStyleLbl="solidFgAcc1" presStyleIdx="1" presStyleCnt="3"/>
      <dgm:spPr/>
    </dgm:pt>
    <dgm:pt modelId="{1D5738DB-8C05-4EE1-891D-46262510C8A3}" type="pres">
      <dgm:prSet presAssocID="{6CC8C476-A85F-4D63-808F-2D724BD4B7BC}" presName="text_3" presStyleLbl="node1" presStyleIdx="2" presStyleCnt="3">
        <dgm:presLayoutVars>
          <dgm:bulletEnabled val="1"/>
        </dgm:presLayoutVars>
      </dgm:prSet>
      <dgm:spPr/>
      <dgm:t>
        <a:bodyPr/>
        <a:lstStyle/>
        <a:p>
          <a:endParaRPr lang="en-US"/>
        </a:p>
      </dgm:t>
    </dgm:pt>
    <dgm:pt modelId="{0DF6D288-51AB-4094-9E84-8C0A245CADB2}" type="pres">
      <dgm:prSet presAssocID="{6CC8C476-A85F-4D63-808F-2D724BD4B7BC}" presName="accent_3" presStyleCnt="0"/>
      <dgm:spPr/>
    </dgm:pt>
    <dgm:pt modelId="{75DC6478-F915-4D65-8A22-10AB38ECAD50}" type="pres">
      <dgm:prSet presAssocID="{6CC8C476-A85F-4D63-808F-2D724BD4B7BC}" presName="accentRepeatNode" presStyleLbl="solidFgAcc1" presStyleIdx="2" presStyleCnt="3"/>
      <dgm:spPr/>
    </dgm:pt>
  </dgm:ptLst>
  <dgm:cxnLst>
    <dgm:cxn modelId="{02693756-BB4B-4462-95D7-68869A9B1936}" type="presOf" srcId="{2A83E600-702F-41C1-8AB5-4A6F37A477E6}" destId="{71058AB0-B16E-4A2C-84CC-6D27C58FD994}" srcOrd="0" destOrd="0" presId="urn:microsoft.com/office/officeart/2008/layout/VerticalCurvedList"/>
    <dgm:cxn modelId="{97BE50F2-190E-408B-AED7-16696954B6D1}" type="presOf" srcId="{F4630CF4-BC3F-4101-B524-197349683D97}" destId="{D4626E0B-379E-46D2-9B26-39DE5D8C70F3}" srcOrd="0" destOrd="0" presId="urn:microsoft.com/office/officeart/2008/layout/VerticalCurvedList"/>
    <dgm:cxn modelId="{681508AB-A07C-4BD0-A9D5-78B4215D0C4F}" type="presOf" srcId="{BF23C3E3-DA78-41D4-96CD-B6D4E3E779FF}" destId="{01D5D25E-0AFB-43DE-8362-13C738AD10A8}" srcOrd="0" destOrd="0" presId="urn:microsoft.com/office/officeart/2008/layout/VerticalCurvedList"/>
    <dgm:cxn modelId="{21FD3B2E-A219-4604-8458-9E43523654E0}" srcId="{F4630CF4-BC3F-4101-B524-197349683D97}" destId="{8667AD11-2B5D-4568-B9A8-85CB0967B1AA}" srcOrd="0" destOrd="0" parTransId="{78F12D2C-96FC-4B8A-A9A2-BEBD4C7B17DB}" sibTransId="{2A83E600-702F-41C1-8AB5-4A6F37A477E6}"/>
    <dgm:cxn modelId="{E91D1D74-0915-4793-95BC-9116B3642FFE}" type="presOf" srcId="{8667AD11-2B5D-4568-B9A8-85CB0967B1AA}" destId="{D79F07D1-53FE-40D4-9BF0-A45DA4A57D9C}" srcOrd="0" destOrd="0" presId="urn:microsoft.com/office/officeart/2008/layout/VerticalCurvedList"/>
    <dgm:cxn modelId="{D1CE1333-FCFA-4F06-99D9-5D9E9A60727F}" type="presOf" srcId="{6CC8C476-A85F-4D63-808F-2D724BD4B7BC}" destId="{1D5738DB-8C05-4EE1-891D-46262510C8A3}" srcOrd="0" destOrd="0" presId="urn:microsoft.com/office/officeart/2008/layout/VerticalCurvedList"/>
    <dgm:cxn modelId="{A547DDE8-8B55-4EBA-B844-B7062511ECF2}" srcId="{F4630CF4-BC3F-4101-B524-197349683D97}" destId="{BF23C3E3-DA78-41D4-96CD-B6D4E3E779FF}" srcOrd="1" destOrd="0" parTransId="{9ED9D1E7-B29D-4CB5-B42C-D71DFC09FDE4}" sibTransId="{692D794F-F833-41B2-9FE9-1C80310929D2}"/>
    <dgm:cxn modelId="{81DDAFE3-D5A0-463B-9E36-20ACA6B0A538}" srcId="{F4630CF4-BC3F-4101-B524-197349683D97}" destId="{6CC8C476-A85F-4D63-808F-2D724BD4B7BC}" srcOrd="2" destOrd="0" parTransId="{902FDE53-7F5F-471B-AFA6-35C1F7DB9EBE}" sibTransId="{D3633E66-33C8-4D00-BF96-8A8F0B057EE5}"/>
    <dgm:cxn modelId="{5232D95E-A5F8-411C-9FBF-6B101EEADF76}" type="presParOf" srcId="{D4626E0B-379E-46D2-9B26-39DE5D8C70F3}" destId="{EEED27CC-481C-4CC1-8FD6-64B4728364C8}" srcOrd="0" destOrd="0" presId="urn:microsoft.com/office/officeart/2008/layout/VerticalCurvedList"/>
    <dgm:cxn modelId="{A45C0D26-094A-41E2-ADCD-B09801DBB3BF}" type="presParOf" srcId="{EEED27CC-481C-4CC1-8FD6-64B4728364C8}" destId="{72837367-31A4-4657-827F-CCB0961A06A4}" srcOrd="0" destOrd="0" presId="urn:microsoft.com/office/officeart/2008/layout/VerticalCurvedList"/>
    <dgm:cxn modelId="{C9667B00-18C6-4CA5-ACF3-E1FC8A2B2CF2}" type="presParOf" srcId="{72837367-31A4-4657-827F-CCB0961A06A4}" destId="{4B8A9F46-74D4-4A4D-AB35-07B2AF96A6C7}" srcOrd="0" destOrd="0" presId="urn:microsoft.com/office/officeart/2008/layout/VerticalCurvedList"/>
    <dgm:cxn modelId="{4E5FEDF5-AB85-40A2-A120-59D420D8B128}" type="presParOf" srcId="{72837367-31A4-4657-827F-CCB0961A06A4}" destId="{71058AB0-B16E-4A2C-84CC-6D27C58FD994}" srcOrd="1" destOrd="0" presId="urn:microsoft.com/office/officeart/2008/layout/VerticalCurvedList"/>
    <dgm:cxn modelId="{7A9E5488-CC2A-4154-8EEF-3560CA7C0372}" type="presParOf" srcId="{72837367-31A4-4657-827F-CCB0961A06A4}" destId="{DC8140E4-9C12-4444-BF9E-E4F86D3EBC1A}" srcOrd="2" destOrd="0" presId="urn:microsoft.com/office/officeart/2008/layout/VerticalCurvedList"/>
    <dgm:cxn modelId="{65FED012-5645-462C-B48C-32ED12E2C5E2}" type="presParOf" srcId="{72837367-31A4-4657-827F-CCB0961A06A4}" destId="{16F8579E-1E9A-4795-BED2-1D6E2634D3DD}" srcOrd="3" destOrd="0" presId="urn:microsoft.com/office/officeart/2008/layout/VerticalCurvedList"/>
    <dgm:cxn modelId="{97C99A92-4F12-4CF2-82ED-FAEC5E333434}" type="presParOf" srcId="{EEED27CC-481C-4CC1-8FD6-64B4728364C8}" destId="{D79F07D1-53FE-40D4-9BF0-A45DA4A57D9C}" srcOrd="1" destOrd="0" presId="urn:microsoft.com/office/officeart/2008/layout/VerticalCurvedList"/>
    <dgm:cxn modelId="{5C283982-0D63-4EBA-B692-FA42B18F1B00}" type="presParOf" srcId="{EEED27CC-481C-4CC1-8FD6-64B4728364C8}" destId="{4934D1D0-BD09-4901-9087-14D8046B06D5}" srcOrd="2" destOrd="0" presId="urn:microsoft.com/office/officeart/2008/layout/VerticalCurvedList"/>
    <dgm:cxn modelId="{767E9253-9B81-460A-9344-8C6AD2D1D20B}" type="presParOf" srcId="{4934D1D0-BD09-4901-9087-14D8046B06D5}" destId="{4BF610E0-4888-4A7A-8B84-2873CA4CEE97}" srcOrd="0" destOrd="0" presId="urn:microsoft.com/office/officeart/2008/layout/VerticalCurvedList"/>
    <dgm:cxn modelId="{2E2EA73C-FD95-4F81-9A0C-BEE7F2CD0D29}" type="presParOf" srcId="{EEED27CC-481C-4CC1-8FD6-64B4728364C8}" destId="{01D5D25E-0AFB-43DE-8362-13C738AD10A8}" srcOrd="3" destOrd="0" presId="urn:microsoft.com/office/officeart/2008/layout/VerticalCurvedList"/>
    <dgm:cxn modelId="{54B4F4BA-E9E1-415B-8A9B-4C3EA37E865F}" type="presParOf" srcId="{EEED27CC-481C-4CC1-8FD6-64B4728364C8}" destId="{F54E746C-A909-4012-ADC4-36410B34D146}" srcOrd="4" destOrd="0" presId="urn:microsoft.com/office/officeart/2008/layout/VerticalCurvedList"/>
    <dgm:cxn modelId="{C829C017-64CB-4A04-8C3E-D9AE19E0EB43}" type="presParOf" srcId="{F54E746C-A909-4012-ADC4-36410B34D146}" destId="{4D4D063D-0222-4522-9EE5-CEF790A8FF39}" srcOrd="0" destOrd="0" presId="urn:microsoft.com/office/officeart/2008/layout/VerticalCurvedList"/>
    <dgm:cxn modelId="{20D286DB-4EFB-418C-806B-0D19D302124A}" type="presParOf" srcId="{EEED27CC-481C-4CC1-8FD6-64B4728364C8}" destId="{1D5738DB-8C05-4EE1-891D-46262510C8A3}" srcOrd="5" destOrd="0" presId="urn:microsoft.com/office/officeart/2008/layout/VerticalCurvedList"/>
    <dgm:cxn modelId="{8EAF014D-AAD3-422E-A385-956C85CE315E}" type="presParOf" srcId="{EEED27CC-481C-4CC1-8FD6-64B4728364C8}" destId="{0DF6D288-51AB-4094-9E84-8C0A245CADB2}" srcOrd="6" destOrd="0" presId="urn:microsoft.com/office/officeart/2008/layout/VerticalCurvedList"/>
    <dgm:cxn modelId="{7C27A7E0-3A05-48C5-AEAA-CF6CCDA89A2F}" type="presParOf" srcId="{0DF6D288-51AB-4094-9E84-8C0A245CADB2}" destId="{75DC6478-F915-4D65-8A22-10AB38ECAD5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314C08-3EE2-4B08-87A6-1640DF91A2B7}" type="doc">
      <dgm:prSet loTypeId="urn:microsoft.com/office/officeart/2005/8/layout/pList2" loCatId="picture" qsTypeId="urn:microsoft.com/office/officeart/2005/8/quickstyle/simple1" qsCatId="simple" csTypeId="urn:microsoft.com/office/officeart/2005/8/colors/colorful5" csCatId="colorful" phldr="1"/>
      <dgm:spPr/>
      <dgm:t>
        <a:bodyPr/>
        <a:lstStyle/>
        <a:p>
          <a:endParaRPr lang="en-US"/>
        </a:p>
      </dgm:t>
    </dgm:pt>
    <dgm:pt modelId="{30614E2B-9622-4F0F-BDAA-1034AA518A4A}">
      <dgm:prSet custT="1"/>
      <dgm:spPr/>
      <dgm:t>
        <a:bodyPr/>
        <a:lstStyle/>
        <a:p>
          <a:pPr algn="just"/>
          <a:r>
            <a:rPr lang="en-US" sz="1600" dirty="0" smtClean="0"/>
            <a:t>Surveys</a:t>
          </a:r>
          <a:endParaRPr lang="en-US" sz="1600" dirty="0"/>
        </a:p>
      </dgm:t>
    </dgm:pt>
    <dgm:pt modelId="{B9FA206C-2D4C-4EAA-A816-85549740039A}" type="parTrans" cxnId="{115DBA47-72AA-4695-B130-1AC4565A2E10}">
      <dgm:prSet/>
      <dgm:spPr/>
      <dgm:t>
        <a:bodyPr/>
        <a:lstStyle/>
        <a:p>
          <a:endParaRPr lang="en-US"/>
        </a:p>
      </dgm:t>
    </dgm:pt>
    <dgm:pt modelId="{BDFA49B2-648F-4636-AE25-E2A1A08A79B7}" type="sibTrans" cxnId="{115DBA47-72AA-4695-B130-1AC4565A2E10}">
      <dgm:prSet/>
      <dgm:spPr/>
      <dgm:t>
        <a:bodyPr/>
        <a:lstStyle/>
        <a:p>
          <a:endParaRPr lang="en-US"/>
        </a:p>
      </dgm:t>
    </dgm:pt>
    <dgm:pt modelId="{A0B2B137-015C-4558-A3A3-FF4282D9D6DE}">
      <dgm:prSet custT="1"/>
      <dgm:spPr/>
      <dgm:t>
        <a:bodyPr/>
        <a:lstStyle/>
        <a:p>
          <a:pPr algn="just"/>
          <a:r>
            <a:rPr lang="en-US" sz="1600" dirty="0" smtClean="0"/>
            <a:t>Experiments</a:t>
          </a:r>
          <a:endParaRPr lang="en-US" sz="1600" dirty="0"/>
        </a:p>
      </dgm:t>
    </dgm:pt>
    <dgm:pt modelId="{E26FE0DC-13EC-4F2F-8F01-31CD6C0E4457}" type="parTrans" cxnId="{E547BA9E-6E95-4E86-80CD-62B9CBE98233}">
      <dgm:prSet/>
      <dgm:spPr/>
      <dgm:t>
        <a:bodyPr/>
        <a:lstStyle/>
        <a:p>
          <a:endParaRPr lang="en-US"/>
        </a:p>
      </dgm:t>
    </dgm:pt>
    <dgm:pt modelId="{A4839D80-CDC9-408E-8E08-30CC5D441B63}" type="sibTrans" cxnId="{E547BA9E-6E95-4E86-80CD-62B9CBE98233}">
      <dgm:prSet/>
      <dgm:spPr/>
      <dgm:t>
        <a:bodyPr/>
        <a:lstStyle/>
        <a:p>
          <a:endParaRPr lang="en-US"/>
        </a:p>
      </dgm:t>
    </dgm:pt>
    <dgm:pt modelId="{039B0DA5-35D2-478C-AF6D-F7963DA9483A}">
      <dgm:prSet custT="1"/>
      <dgm:spPr/>
      <dgm:t>
        <a:bodyPr/>
        <a:lstStyle/>
        <a:p>
          <a:pPr algn="just"/>
          <a:r>
            <a:rPr lang="en-US" sz="1600" dirty="0" smtClean="0"/>
            <a:t>Observations from the real world</a:t>
          </a:r>
          <a:endParaRPr lang="en-US" sz="1600" dirty="0"/>
        </a:p>
      </dgm:t>
    </dgm:pt>
    <dgm:pt modelId="{C7916601-188C-4F9B-8883-66F5B9B531F0}" type="parTrans" cxnId="{B1058CB0-A695-488B-BF20-C6C72DE764B3}">
      <dgm:prSet/>
      <dgm:spPr/>
      <dgm:t>
        <a:bodyPr/>
        <a:lstStyle/>
        <a:p>
          <a:endParaRPr lang="en-US"/>
        </a:p>
      </dgm:t>
    </dgm:pt>
    <dgm:pt modelId="{2F73F3EE-815E-4C04-A301-359682B69C2B}" type="sibTrans" cxnId="{B1058CB0-A695-488B-BF20-C6C72DE764B3}">
      <dgm:prSet/>
      <dgm:spPr/>
      <dgm:t>
        <a:bodyPr/>
        <a:lstStyle/>
        <a:p>
          <a:endParaRPr lang="en-US"/>
        </a:p>
      </dgm:t>
    </dgm:pt>
    <dgm:pt modelId="{24B8ECE3-4CE5-48A5-9950-4DA7636C4153}">
      <dgm:prSet custT="1"/>
      <dgm:spPr/>
      <dgm:t>
        <a:bodyPr/>
        <a:lstStyle/>
        <a:p>
          <a:pPr algn="just"/>
          <a:r>
            <a:rPr lang="en-US" sz="1600" dirty="0" smtClean="0"/>
            <a:t>Existing databases, data providers, and open data sources</a:t>
          </a:r>
          <a:endParaRPr lang="en-US" sz="1600" dirty="0"/>
        </a:p>
      </dgm:t>
    </dgm:pt>
    <dgm:pt modelId="{3DDDAD3C-C7E3-44F9-B8A0-693B584763FD}" type="parTrans" cxnId="{37BAF5B3-D1A5-49B0-A5DB-A6394CD2E118}">
      <dgm:prSet/>
      <dgm:spPr/>
      <dgm:t>
        <a:bodyPr/>
        <a:lstStyle/>
        <a:p>
          <a:endParaRPr lang="en-US"/>
        </a:p>
      </dgm:t>
    </dgm:pt>
    <dgm:pt modelId="{5159A2A7-85FD-4E24-99A4-67A965CACC51}" type="sibTrans" cxnId="{37BAF5B3-D1A5-49B0-A5DB-A6394CD2E118}">
      <dgm:prSet/>
      <dgm:spPr/>
      <dgm:t>
        <a:bodyPr/>
        <a:lstStyle/>
        <a:p>
          <a:endParaRPr lang="en-US"/>
        </a:p>
      </dgm:t>
    </dgm:pt>
    <dgm:pt modelId="{D85A9351-FB4E-4627-9EC9-5862566DE640}">
      <dgm:prSet custT="1"/>
      <dgm:spPr/>
      <dgm:t>
        <a:bodyPr/>
        <a:lstStyle/>
        <a:p>
          <a:pPr algn="just"/>
          <a:r>
            <a:rPr lang="en-US" sz="1600" dirty="0" smtClean="0"/>
            <a:t>Other methods</a:t>
          </a:r>
          <a:endParaRPr lang="en-US" sz="1600" dirty="0"/>
        </a:p>
      </dgm:t>
    </dgm:pt>
    <dgm:pt modelId="{83DF70B2-222F-4EE8-B6EF-2C4899578030}" type="parTrans" cxnId="{93B2BAD8-16A8-409F-B17C-840E124A7FD0}">
      <dgm:prSet/>
      <dgm:spPr/>
      <dgm:t>
        <a:bodyPr/>
        <a:lstStyle/>
        <a:p>
          <a:endParaRPr lang="en-US"/>
        </a:p>
      </dgm:t>
    </dgm:pt>
    <dgm:pt modelId="{7BC1E9C3-4FD2-4BBE-A9F7-E0E3A423B06C}" type="sibTrans" cxnId="{93B2BAD8-16A8-409F-B17C-840E124A7FD0}">
      <dgm:prSet/>
      <dgm:spPr/>
      <dgm:t>
        <a:bodyPr/>
        <a:lstStyle/>
        <a:p>
          <a:endParaRPr lang="en-US"/>
        </a:p>
      </dgm:t>
    </dgm:pt>
    <dgm:pt modelId="{3CBC7614-3756-4165-87B9-71448A58ED37}">
      <dgm:prSet custT="1"/>
      <dgm:spPr/>
      <dgm:t>
        <a:bodyPr/>
        <a:lstStyle/>
        <a:p>
          <a:pPr algn="just"/>
          <a:r>
            <a:rPr lang="en-US" sz="1600" dirty="0" smtClean="0"/>
            <a:t>Controlled experiments</a:t>
          </a:r>
          <a:endParaRPr lang="en-US" sz="1600" dirty="0"/>
        </a:p>
      </dgm:t>
    </dgm:pt>
    <dgm:pt modelId="{3FA65879-E77F-4DD4-8B35-88D03FF85F1A}" type="parTrans" cxnId="{CFF31BCE-22BD-44A7-864A-15780BF96E7F}">
      <dgm:prSet/>
      <dgm:spPr/>
      <dgm:t>
        <a:bodyPr/>
        <a:lstStyle/>
        <a:p>
          <a:endParaRPr lang="en-US"/>
        </a:p>
      </dgm:t>
    </dgm:pt>
    <dgm:pt modelId="{8D1924C0-92A3-4913-9928-C5FD55A96764}" type="sibTrans" cxnId="{CFF31BCE-22BD-44A7-864A-15780BF96E7F}">
      <dgm:prSet/>
      <dgm:spPr/>
      <dgm:t>
        <a:bodyPr/>
        <a:lstStyle/>
        <a:p>
          <a:endParaRPr lang="en-US"/>
        </a:p>
      </dgm:t>
    </dgm:pt>
    <dgm:pt modelId="{6DAAD826-0D35-4FA2-9316-3530599B6DD5}">
      <dgm:prSet custT="1"/>
      <dgm:spPr/>
      <dgm:t>
        <a:bodyPr/>
        <a:lstStyle/>
        <a:p>
          <a:pPr algn="just"/>
          <a:r>
            <a:rPr lang="en-US" sz="1600" dirty="0" smtClean="0"/>
            <a:t>Focus groups</a:t>
          </a:r>
          <a:endParaRPr lang="en-US" sz="1600" dirty="0"/>
        </a:p>
      </dgm:t>
    </dgm:pt>
    <dgm:pt modelId="{F06DF705-50CD-4756-BA50-1B9F1C0692BD}" type="parTrans" cxnId="{309C93B8-4A3E-4750-A000-9AEBE5284B9E}">
      <dgm:prSet/>
      <dgm:spPr/>
      <dgm:t>
        <a:bodyPr/>
        <a:lstStyle/>
        <a:p>
          <a:endParaRPr lang="en-US"/>
        </a:p>
      </dgm:t>
    </dgm:pt>
    <dgm:pt modelId="{8CDD82A2-660E-48FA-BE06-693EECB8BD64}" type="sibTrans" cxnId="{309C93B8-4A3E-4750-A000-9AEBE5284B9E}">
      <dgm:prSet/>
      <dgm:spPr/>
      <dgm:t>
        <a:bodyPr/>
        <a:lstStyle/>
        <a:p>
          <a:endParaRPr lang="en-US"/>
        </a:p>
      </dgm:t>
    </dgm:pt>
    <dgm:pt modelId="{FD686BD5-6AC0-477F-812F-37883204B98D}">
      <dgm:prSet custT="1"/>
      <dgm:spPr/>
      <dgm:t>
        <a:bodyPr/>
        <a:lstStyle/>
        <a:p>
          <a:pPr algn="just"/>
          <a:r>
            <a:rPr lang="en-US" sz="1600" dirty="0" smtClean="0"/>
            <a:t>Case studies</a:t>
          </a:r>
          <a:endParaRPr lang="en-US" sz="1600" dirty="0"/>
        </a:p>
      </dgm:t>
    </dgm:pt>
    <dgm:pt modelId="{02BD1F8B-B47C-4C36-9AE6-6EA5DC5E1A4E}" type="parTrans" cxnId="{442BBBBC-1E66-4FF1-9A87-E22BE9EBAB1A}">
      <dgm:prSet/>
      <dgm:spPr/>
      <dgm:t>
        <a:bodyPr/>
        <a:lstStyle/>
        <a:p>
          <a:endParaRPr lang="en-US"/>
        </a:p>
      </dgm:t>
    </dgm:pt>
    <dgm:pt modelId="{C9206844-B868-4777-BADC-6279BEB13CC3}" type="sibTrans" cxnId="{442BBBBC-1E66-4FF1-9A87-E22BE9EBAB1A}">
      <dgm:prSet/>
      <dgm:spPr/>
      <dgm:t>
        <a:bodyPr/>
        <a:lstStyle/>
        <a:p>
          <a:endParaRPr lang="en-US"/>
        </a:p>
      </dgm:t>
    </dgm:pt>
    <dgm:pt modelId="{D562F3FE-4AF6-45DB-82F1-2E1F56B33E1F}">
      <dgm:prSet custT="1"/>
      <dgm:spPr/>
      <dgm:t>
        <a:bodyPr/>
        <a:lstStyle/>
        <a:p>
          <a:pPr algn="just"/>
          <a:r>
            <a:rPr lang="en-US" sz="1600" dirty="0" smtClean="0"/>
            <a:t>Questionnaires</a:t>
          </a:r>
          <a:endParaRPr lang="en-US" sz="1600" dirty="0"/>
        </a:p>
      </dgm:t>
    </dgm:pt>
    <dgm:pt modelId="{78907053-7510-40A1-896B-197796927BFC}" type="parTrans" cxnId="{6C89443D-A9BB-4B01-802D-6105C04D9214}">
      <dgm:prSet/>
      <dgm:spPr/>
      <dgm:t>
        <a:bodyPr/>
        <a:lstStyle/>
        <a:p>
          <a:endParaRPr lang="en-US"/>
        </a:p>
      </dgm:t>
    </dgm:pt>
    <dgm:pt modelId="{97BD1738-47B8-4AAB-A69A-BE7BD1B6FB7B}" type="sibTrans" cxnId="{6C89443D-A9BB-4B01-802D-6105C04D9214}">
      <dgm:prSet/>
      <dgm:spPr/>
      <dgm:t>
        <a:bodyPr/>
        <a:lstStyle/>
        <a:p>
          <a:endParaRPr lang="en-US"/>
        </a:p>
      </dgm:t>
    </dgm:pt>
    <dgm:pt modelId="{57DD8A01-B79E-4DA3-8FD1-ACF58197C3DF}">
      <dgm:prSet custT="1"/>
      <dgm:spPr/>
      <dgm:t>
        <a:bodyPr/>
        <a:lstStyle/>
        <a:p>
          <a:pPr algn="just"/>
          <a:r>
            <a:rPr lang="en-US" sz="1600" dirty="0" smtClean="0"/>
            <a:t>Interviews</a:t>
          </a:r>
          <a:endParaRPr lang="en-US" sz="1600" dirty="0"/>
        </a:p>
      </dgm:t>
    </dgm:pt>
    <dgm:pt modelId="{34801EA8-20FB-4800-ACD0-18A30AC2AADE}" type="parTrans" cxnId="{C2B29466-685A-40F1-9A7C-000F0BEC9373}">
      <dgm:prSet/>
      <dgm:spPr/>
      <dgm:t>
        <a:bodyPr/>
        <a:lstStyle/>
        <a:p>
          <a:endParaRPr lang="en-US"/>
        </a:p>
      </dgm:t>
    </dgm:pt>
    <dgm:pt modelId="{67F88611-104B-4D24-94A8-02F20CBEAC31}" type="sibTrans" cxnId="{C2B29466-685A-40F1-9A7C-000F0BEC9373}">
      <dgm:prSet/>
      <dgm:spPr/>
      <dgm:t>
        <a:bodyPr/>
        <a:lstStyle/>
        <a:p>
          <a:endParaRPr lang="en-US"/>
        </a:p>
      </dgm:t>
    </dgm:pt>
    <dgm:pt modelId="{1C74DBF7-2F6E-4960-AC37-F61889057D4B}">
      <dgm:prSet custT="1"/>
      <dgm:spPr/>
      <dgm:t>
        <a:bodyPr/>
        <a:lstStyle/>
        <a:p>
          <a:pPr algn="just"/>
          <a:r>
            <a:rPr lang="en-US" sz="1600" dirty="0" smtClean="0"/>
            <a:t>A/B testing</a:t>
          </a:r>
          <a:endParaRPr lang="en-US" sz="1600" dirty="0"/>
        </a:p>
      </dgm:t>
    </dgm:pt>
    <dgm:pt modelId="{BE50C954-5A30-49F8-ABBF-10047BCC44CE}" type="parTrans" cxnId="{498FA1C9-2643-410C-800C-6C40D3575F6F}">
      <dgm:prSet/>
      <dgm:spPr/>
      <dgm:t>
        <a:bodyPr/>
        <a:lstStyle/>
        <a:p>
          <a:endParaRPr lang="en-US"/>
        </a:p>
      </dgm:t>
    </dgm:pt>
    <dgm:pt modelId="{8C5EEFEE-5408-48F1-9759-E90417D402EB}" type="sibTrans" cxnId="{498FA1C9-2643-410C-800C-6C40D3575F6F}">
      <dgm:prSet/>
      <dgm:spPr/>
      <dgm:t>
        <a:bodyPr/>
        <a:lstStyle/>
        <a:p>
          <a:endParaRPr lang="en-US"/>
        </a:p>
      </dgm:t>
    </dgm:pt>
    <dgm:pt modelId="{5FB9E2F1-0718-4498-8A5F-77F77B305C83}" type="pres">
      <dgm:prSet presAssocID="{8A314C08-3EE2-4B08-87A6-1640DF91A2B7}" presName="Name0" presStyleCnt="0">
        <dgm:presLayoutVars>
          <dgm:dir/>
          <dgm:resizeHandles val="exact"/>
        </dgm:presLayoutVars>
      </dgm:prSet>
      <dgm:spPr/>
      <dgm:t>
        <a:bodyPr/>
        <a:lstStyle/>
        <a:p>
          <a:endParaRPr lang="en-US"/>
        </a:p>
      </dgm:t>
    </dgm:pt>
    <dgm:pt modelId="{B05D5721-2914-46D0-A405-44468B0623C6}" type="pres">
      <dgm:prSet presAssocID="{8A314C08-3EE2-4B08-87A6-1640DF91A2B7}" presName="bkgdShp" presStyleLbl="alignAccFollowNode1" presStyleIdx="0" presStyleCnt="1"/>
      <dgm:spPr/>
    </dgm:pt>
    <dgm:pt modelId="{A7D11BF1-C6AF-4C7C-B4A4-3824B0483252}" type="pres">
      <dgm:prSet presAssocID="{8A314C08-3EE2-4B08-87A6-1640DF91A2B7}" presName="linComp" presStyleCnt="0"/>
      <dgm:spPr/>
    </dgm:pt>
    <dgm:pt modelId="{9D8B0F19-6ADC-44A3-8508-EBED97B85C8B}" type="pres">
      <dgm:prSet presAssocID="{30614E2B-9622-4F0F-BDAA-1034AA518A4A}" presName="compNode" presStyleCnt="0"/>
      <dgm:spPr/>
    </dgm:pt>
    <dgm:pt modelId="{D0EC1630-F8E6-4220-94E7-6268F0A1D9E1}" type="pres">
      <dgm:prSet presAssocID="{30614E2B-9622-4F0F-BDAA-1034AA518A4A}" presName="node" presStyleLbl="node1" presStyleIdx="0" presStyleCnt="5">
        <dgm:presLayoutVars>
          <dgm:bulletEnabled val="1"/>
        </dgm:presLayoutVars>
      </dgm:prSet>
      <dgm:spPr/>
      <dgm:t>
        <a:bodyPr/>
        <a:lstStyle/>
        <a:p>
          <a:endParaRPr lang="en-US"/>
        </a:p>
      </dgm:t>
    </dgm:pt>
    <dgm:pt modelId="{48C15611-2FEB-4691-8875-6F3B8571C3CF}" type="pres">
      <dgm:prSet presAssocID="{30614E2B-9622-4F0F-BDAA-1034AA518A4A}" presName="invisiNode" presStyleLbl="node1" presStyleIdx="0" presStyleCnt="5"/>
      <dgm:spPr/>
    </dgm:pt>
    <dgm:pt modelId="{60988E0B-86D9-4F3C-B913-903FD78BA9DF}" type="pres">
      <dgm:prSet presAssocID="{30614E2B-9622-4F0F-BDAA-1034AA518A4A}"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t>
        <a:bodyPr/>
        <a:lstStyle/>
        <a:p>
          <a:endParaRPr lang="en-US"/>
        </a:p>
      </dgm:t>
    </dgm:pt>
    <dgm:pt modelId="{AA9C1103-FCB4-4A44-90D4-E0B3857157B3}" type="pres">
      <dgm:prSet presAssocID="{BDFA49B2-648F-4636-AE25-E2A1A08A79B7}" presName="sibTrans" presStyleLbl="sibTrans2D1" presStyleIdx="0" presStyleCnt="0"/>
      <dgm:spPr/>
      <dgm:t>
        <a:bodyPr/>
        <a:lstStyle/>
        <a:p>
          <a:endParaRPr lang="en-US"/>
        </a:p>
      </dgm:t>
    </dgm:pt>
    <dgm:pt modelId="{4047E789-F18C-4825-AB41-3F6BAB64D1BD}" type="pres">
      <dgm:prSet presAssocID="{A0B2B137-015C-4558-A3A3-FF4282D9D6DE}" presName="compNode" presStyleCnt="0"/>
      <dgm:spPr/>
    </dgm:pt>
    <dgm:pt modelId="{E8479F1C-D961-4AB8-8E0F-1260A10999E3}" type="pres">
      <dgm:prSet presAssocID="{A0B2B137-015C-4558-A3A3-FF4282D9D6DE}" presName="node" presStyleLbl="node1" presStyleIdx="1" presStyleCnt="5">
        <dgm:presLayoutVars>
          <dgm:bulletEnabled val="1"/>
        </dgm:presLayoutVars>
      </dgm:prSet>
      <dgm:spPr/>
      <dgm:t>
        <a:bodyPr/>
        <a:lstStyle/>
        <a:p>
          <a:endParaRPr lang="en-US"/>
        </a:p>
      </dgm:t>
    </dgm:pt>
    <dgm:pt modelId="{215E09EB-0BB0-443D-B3EC-42121F9A010F}" type="pres">
      <dgm:prSet presAssocID="{A0B2B137-015C-4558-A3A3-FF4282D9D6DE}" presName="invisiNode" presStyleLbl="node1" presStyleIdx="1" presStyleCnt="5"/>
      <dgm:spPr/>
    </dgm:pt>
    <dgm:pt modelId="{91DB2D7A-7A78-4C7A-8AD9-E8E8484A94D8}" type="pres">
      <dgm:prSet presAssocID="{A0B2B137-015C-4558-A3A3-FF4282D9D6DE}"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t>
        <a:bodyPr/>
        <a:lstStyle/>
        <a:p>
          <a:endParaRPr lang="en-US"/>
        </a:p>
      </dgm:t>
    </dgm:pt>
    <dgm:pt modelId="{B93CE337-F713-4378-AA13-4951EC5AF4DC}" type="pres">
      <dgm:prSet presAssocID="{A4839D80-CDC9-408E-8E08-30CC5D441B63}" presName="sibTrans" presStyleLbl="sibTrans2D1" presStyleIdx="0" presStyleCnt="0"/>
      <dgm:spPr/>
      <dgm:t>
        <a:bodyPr/>
        <a:lstStyle/>
        <a:p>
          <a:endParaRPr lang="en-US"/>
        </a:p>
      </dgm:t>
    </dgm:pt>
    <dgm:pt modelId="{49DA4FF7-FF6D-4297-852B-D503C1B54A55}" type="pres">
      <dgm:prSet presAssocID="{039B0DA5-35D2-478C-AF6D-F7963DA9483A}" presName="compNode" presStyleCnt="0"/>
      <dgm:spPr/>
    </dgm:pt>
    <dgm:pt modelId="{8DBA5D63-CCF0-4DAE-B518-ED4E8F00C394}" type="pres">
      <dgm:prSet presAssocID="{039B0DA5-35D2-478C-AF6D-F7963DA9483A}" presName="node" presStyleLbl="node1" presStyleIdx="2" presStyleCnt="5">
        <dgm:presLayoutVars>
          <dgm:bulletEnabled val="1"/>
        </dgm:presLayoutVars>
      </dgm:prSet>
      <dgm:spPr/>
      <dgm:t>
        <a:bodyPr/>
        <a:lstStyle/>
        <a:p>
          <a:endParaRPr lang="en-US"/>
        </a:p>
      </dgm:t>
    </dgm:pt>
    <dgm:pt modelId="{C579FC66-899E-4F95-9A45-9C6615CE8763}" type="pres">
      <dgm:prSet presAssocID="{039B0DA5-35D2-478C-AF6D-F7963DA9483A}" presName="invisiNode" presStyleLbl="node1" presStyleIdx="2" presStyleCnt="5"/>
      <dgm:spPr/>
    </dgm:pt>
    <dgm:pt modelId="{1EB96E29-4CC7-4A89-A9E0-103168A5B5E5}" type="pres">
      <dgm:prSet presAssocID="{039B0DA5-35D2-478C-AF6D-F7963DA9483A}" presName="imagNode"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dgm:spPr>
      <dgm:t>
        <a:bodyPr/>
        <a:lstStyle/>
        <a:p>
          <a:endParaRPr lang="en-US"/>
        </a:p>
      </dgm:t>
    </dgm:pt>
    <dgm:pt modelId="{81867F70-F142-4443-B29B-DA79BD700E9E}" type="pres">
      <dgm:prSet presAssocID="{2F73F3EE-815E-4C04-A301-359682B69C2B}" presName="sibTrans" presStyleLbl="sibTrans2D1" presStyleIdx="0" presStyleCnt="0"/>
      <dgm:spPr/>
      <dgm:t>
        <a:bodyPr/>
        <a:lstStyle/>
        <a:p>
          <a:endParaRPr lang="en-US"/>
        </a:p>
      </dgm:t>
    </dgm:pt>
    <dgm:pt modelId="{EF0562E2-2296-4FA1-A269-64F6D08FB59D}" type="pres">
      <dgm:prSet presAssocID="{24B8ECE3-4CE5-48A5-9950-4DA7636C4153}" presName="compNode" presStyleCnt="0"/>
      <dgm:spPr/>
    </dgm:pt>
    <dgm:pt modelId="{3A15476A-238E-45B5-B64F-9DF7C9931DDA}" type="pres">
      <dgm:prSet presAssocID="{24B8ECE3-4CE5-48A5-9950-4DA7636C4153}" presName="node" presStyleLbl="node1" presStyleIdx="3" presStyleCnt="5">
        <dgm:presLayoutVars>
          <dgm:bulletEnabled val="1"/>
        </dgm:presLayoutVars>
      </dgm:prSet>
      <dgm:spPr/>
      <dgm:t>
        <a:bodyPr/>
        <a:lstStyle/>
        <a:p>
          <a:endParaRPr lang="en-US"/>
        </a:p>
      </dgm:t>
    </dgm:pt>
    <dgm:pt modelId="{5418C17B-3800-490A-BE99-9ED78F39264B}" type="pres">
      <dgm:prSet presAssocID="{24B8ECE3-4CE5-48A5-9950-4DA7636C4153}" presName="invisiNode" presStyleLbl="node1" presStyleIdx="3" presStyleCnt="5"/>
      <dgm:spPr/>
    </dgm:pt>
    <dgm:pt modelId="{62BFE688-3692-4D75-8BBE-4877A2F5CB24}" type="pres">
      <dgm:prSet presAssocID="{24B8ECE3-4CE5-48A5-9950-4DA7636C4153}"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dgm:spPr>
      <dgm:t>
        <a:bodyPr/>
        <a:lstStyle/>
        <a:p>
          <a:endParaRPr lang="en-US"/>
        </a:p>
      </dgm:t>
    </dgm:pt>
    <dgm:pt modelId="{F7891C89-194D-4823-91FE-11771BABFAFF}" type="pres">
      <dgm:prSet presAssocID="{5159A2A7-85FD-4E24-99A4-67A965CACC51}" presName="sibTrans" presStyleLbl="sibTrans2D1" presStyleIdx="0" presStyleCnt="0"/>
      <dgm:spPr/>
      <dgm:t>
        <a:bodyPr/>
        <a:lstStyle/>
        <a:p>
          <a:endParaRPr lang="en-US"/>
        </a:p>
      </dgm:t>
    </dgm:pt>
    <dgm:pt modelId="{FFAFA435-96BB-4221-A5AD-5B0DC74EC9B6}" type="pres">
      <dgm:prSet presAssocID="{D85A9351-FB4E-4627-9EC9-5862566DE640}" presName="compNode" presStyleCnt="0"/>
      <dgm:spPr/>
    </dgm:pt>
    <dgm:pt modelId="{D6333E7B-A95A-409F-AD91-E9139D991E8B}" type="pres">
      <dgm:prSet presAssocID="{D85A9351-FB4E-4627-9EC9-5862566DE640}" presName="node" presStyleLbl="node1" presStyleIdx="4" presStyleCnt="5">
        <dgm:presLayoutVars>
          <dgm:bulletEnabled val="1"/>
        </dgm:presLayoutVars>
      </dgm:prSet>
      <dgm:spPr/>
      <dgm:t>
        <a:bodyPr/>
        <a:lstStyle/>
        <a:p>
          <a:endParaRPr lang="en-US"/>
        </a:p>
      </dgm:t>
    </dgm:pt>
    <dgm:pt modelId="{1716E8F8-FF6C-40C3-83A1-BE82E6688522}" type="pres">
      <dgm:prSet presAssocID="{D85A9351-FB4E-4627-9EC9-5862566DE640}" presName="invisiNode" presStyleLbl="node1" presStyleIdx="4" presStyleCnt="5"/>
      <dgm:spPr/>
    </dgm:pt>
    <dgm:pt modelId="{D89EF8A7-A6DB-4538-9EF5-4C8C119EE43A}" type="pres">
      <dgm:prSet presAssocID="{D85A9351-FB4E-4627-9EC9-5862566DE640}"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dgm:spPr>
      <dgm:t>
        <a:bodyPr/>
        <a:lstStyle/>
        <a:p>
          <a:endParaRPr lang="en-US"/>
        </a:p>
      </dgm:t>
    </dgm:pt>
  </dgm:ptLst>
  <dgm:cxnLst>
    <dgm:cxn modelId="{2C16CB9B-CD3A-44E7-8ECC-5518455DAB85}" type="presOf" srcId="{57DD8A01-B79E-4DA3-8FD1-ACF58197C3DF}" destId="{D0EC1630-F8E6-4220-94E7-6268F0A1D9E1}" srcOrd="0" destOrd="2" presId="urn:microsoft.com/office/officeart/2005/8/layout/pList2"/>
    <dgm:cxn modelId="{498FA1C9-2643-410C-800C-6C40D3575F6F}" srcId="{A0B2B137-015C-4558-A3A3-FF4282D9D6DE}" destId="{1C74DBF7-2F6E-4960-AC37-F61889057D4B}" srcOrd="1" destOrd="0" parTransId="{BE50C954-5A30-49F8-ABBF-10047BCC44CE}" sibTransId="{8C5EEFEE-5408-48F1-9759-E90417D402EB}"/>
    <dgm:cxn modelId="{6C89443D-A9BB-4B01-802D-6105C04D9214}" srcId="{30614E2B-9622-4F0F-BDAA-1034AA518A4A}" destId="{D562F3FE-4AF6-45DB-82F1-2E1F56B33E1F}" srcOrd="0" destOrd="0" parTransId="{78907053-7510-40A1-896B-197796927BFC}" sibTransId="{97BD1738-47B8-4AAB-A69A-BE7BD1B6FB7B}"/>
    <dgm:cxn modelId="{B1058CB0-A695-488B-BF20-C6C72DE764B3}" srcId="{8A314C08-3EE2-4B08-87A6-1640DF91A2B7}" destId="{039B0DA5-35D2-478C-AF6D-F7963DA9483A}" srcOrd="2" destOrd="0" parTransId="{C7916601-188C-4F9B-8883-66F5B9B531F0}" sibTransId="{2F73F3EE-815E-4C04-A301-359682B69C2B}"/>
    <dgm:cxn modelId="{C2B29466-685A-40F1-9A7C-000F0BEC9373}" srcId="{30614E2B-9622-4F0F-BDAA-1034AA518A4A}" destId="{57DD8A01-B79E-4DA3-8FD1-ACF58197C3DF}" srcOrd="1" destOrd="0" parTransId="{34801EA8-20FB-4800-ACD0-18A30AC2AADE}" sibTransId="{67F88611-104B-4D24-94A8-02F20CBEAC31}"/>
    <dgm:cxn modelId="{80637FAC-2873-4421-97A5-400A1EF2E03D}" type="presOf" srcId="{039B0DA5-35D2-478C-AF6D-F7963DA9483A}" destId="{8DBA5D63-CCF0-4DAE-B518-ED4E8F00C394}" srcOrd="0" destOrd="0" presId="urn:microsoft.com/office/officeart/2005/8/layout/pList2"/>
    <dgm:cxn modelId="{30484E71-6329-4A4F-89E2-3AB044569F56}" type="presOf" srcId="{2F73F3EE-815E-4C04-A301-359682B69C2B}" destId="{81867F70-F142-4443-B29B-DA79BD700E9E}" srcOrd="0" destOrd="0" presId="urn:microsoft.com/office/officeart/2005/8/layout/pList2"/>
    <dgm:cxn modelId="{4FCCFD35-C6EA-4D02-9FAC-B6212E07F542}" type="presOf" srcId="{5159A2A7-85FD-4E24-99A4-67A965CACC51}" destId="{F7891C89-194D-4823-91FE-11771BABFAFF}" srcOrd="0" destOrd="0" presId="urn:microsoft.com/office/officeart/2005/8/layout/pList2"/>
    <dgm:cxn modelId="{442BBBBC-1E66-4FF1-9A87-E22BE9EBAB1A}" srcId="{D85A9351-FB4E-4627-9EC9-5862566DE640}" destId="{FD686BD5-6AC0-477F-812F-37883204B98D}" srcOrd="1" destOrd="0" parTransId="{02BD1F8B-B47C-4C36-9AE6-6EA5DC5E1A4E}" sibTransId="{C9206844-B868-4777-BADC-6279BEB13CC3}"/>
    <dgm:cxn modelId="{93B2BAD8-16A8-409F-B17C-840E124A7FD0}" srcId="{8A314C08-3EE2-4B08-87A6-1640DF91A2B7}" destId="{D85A9351-FB4E-4627-9EC9-5862566DE640}" srcOrd="4" destOrd="0" parTransId="{83DF70B2-222F-4EE8-B6EF-2C4899578030}" sibTransId="{7BC1E9C3-4FD2-4BBE-A9F7-E0E3A423B06C}"/>
    <dgm:cxn modelId="{E2E91817-D1DB-4604-944A-84399833E3CC}" type="presOf" srcId="{1C74DBF7-2F6E-4960-AC37-F61889057D4B}" destId="{E8479F1C-D961-4AB8-8E0F-1260A10999E3}" srcOrd="0" destOrd="2" presId="urn:microsoft.com/office/officeart/2005/8/layout/pList2"/>
    <dgm:cxn modelId="{9426DEF4-550C-4EBA-9B56-21B834FA54BE}" type="presOf" srcId="{A4839D80-CDC9-408E-8E08-30CC5D441B63}" destId="{B93CE337-F713-4378-AA13-4951EC5AF4DC}" srcOrd="0" destOrd="0" presId="urn:microsoft.com/office/officeart/2005/8/layout/pList2"/>
    <dgm:cxn modelId="{309C93B8-4A3E-4750-A000-9AEBE5284B9E}" srcId="{D85A9351-FB4E-4627-9EC9-5862566DE640}" destId="{6DAAD826-0D35-4FA2-9316-3530599B6DD5}" srcOrd="0" destOrd="0" parTransId="{F06DF705-50CD-4756-BA50-1B9F1C0692BD}" sibTransId="{8CDD82A2-660E-48FA-BE06-693EECB8BD64}"/>
    <dgm:cxn modelId="{115DBA47-72AA-4695-B130-1AC4565A2E10}" srcId="{8A314C08-3EE2-4B08-87A6-1640DF91A2B7}" destId="{30614E2B-9622-4F0F-BDAA-1034AA518A4A}" srcOrd="0" destOrd="0" parTransId="{B9FA206C-2D4C-4EAA-A816-85549740039A}" sibTransId="{BDFA49B2-648F-4636-AE25-E2A1A08A79B7}"/>
    <dgm:cxn modelId="{5EEAF567-76C8-478A-8FE4-B2BA6E642E58}" type="presOf" srcId="{A0B2B137-015C-4558-A3A3-FF4282D9D6DE}" destId="{E8479F1C-D961-4AB8-8E0F-1260A10999E3}" srcOrd="0" destOrd="0" presId="urn:microsoft.com/office/officeart/2005/8/layout/pList2"/>
    <dgm:cxn modelId="{4B49AA55-0001-4F60-9726-447C11EB3886}" type="presOf" srcId="{6DAAD826-0D35-4FA2-9316-3530599B6DD5}" destId="{D6333E7B-A95A-409F-AD91-E9139D991E8B}" srcOrd="0" destOrd="1" presId="urn:microsoft.com/office/officeart/2005/8/layout/pList2"/>
    <dgm:cxn modelId="{C2899C84-699D-4933-9C9E-5C804A4EB65F}" type="presOf" srcId="{D562F3FE-4AF6-45DB-82F1-2E1F56B33E1F}" destId="{D0EC1630-F8E6-4220-94E7-6268F0A1D9E1}" srcOrd="0" destOrd="1" presId="urn:microsoft.com/office/officeart/2005/8/layout/pList2"/>
    <dgm:cxn modelId="{CFF31BCE-22BD-44A7-864A-15780BF96E7F}" srcId="{A0B2B137-015C-4558-A3A3-FF4282D9D6DE}" destId="{3CBC7614-3756-4165-87B9-71448A58ED37}" srcOrd="0" destOrd="0" parTransId="{3FA65879-E77F-4DD4-8B35-88D03FF85F1A}" sibTransId="{8D1924C0-92A3-4913-9928-C5FD55A96764}"/>
    <dgm:cxn modelId="{BAACB9AB-480C-47E6-ACD9-602DDEFE1CD3}" type="presOf" srcId="{D85A9351-FB4E-4627-9EC9-5862566DE640}" destId="{D6333E7B-A95A-409F-AD91-E9139D991E8B}" srcOrd="0" destOrd="0" presId="urn:microsoft.com/office/officeart/2005/8/layout/pList2"/>
    <dgm:cxn modelId="{8A6B4649-9F31-4A68-9969-16D3CC8C04E4}" type="presOf" srcId="{24B8ECE3-4CE5-48A5-9950-4DA7636C4153}" destId="{3A15476A-238E-45B5-B64F-9DF7C9931DDA}" srcOrd="0" destOrd="0" presId="urn:microsoft.com/office/officeart/2005/8/layout/pList2"/>
    <dgm:cxn modelId="{37BAF5B3-D1A5-49B0-A5DB-A6394CD2E118}" srcId="{8A314C08-3EE2-4B08-87A6-1640DF91A2B7}" destId="{24B8ECE3-4CE5-48A5-9950-4DA7636C4153}" srcOrd="3" destOrd="0" parTransId="{3DDDAD3C-C7E3-44F9-B8A0-693B584763FD}" sibTransId="{5159A2A7-85FD-4E24-99A4-67A965CACC51}"/>
    <dgm:cxn modelId="{A11C06F4-F487-4395-9470-BFA2417FCA89}" type="presOf" srcId="{FD686BD5-6AC0-477F-812F-37883204B98D}" destId="{D6333E7B-A95A-409F-AD91-E9139D991E8B}" srcOrd="0" destOrd="2" presId="urn:microsoft.com/office/officeart/2005/8/layout/pList2"/>
    <dgm:cxn modelId="{655FAE46-33CD-46BB-B8A5-BAA3DA27C3F8}" type="presOf" srcId="{BDFA49B2-648F-4636-AE25-E2A1A08A79B7}" destId="{AA9C1103-FCB4-4A44-90D4-E0B3857157B3}" srcOrd="0" destOrd="0" presId="urn:microsoft.com/office/officeart/2005/8/layout/pList2"/>
    <dgm:cxn modelId="{FB33C256-C31E-4DEA-AE67-D244EBABC379}" type="presOf" srcId="{30614E2B-9622-4F0F-BDAA-1034AA518A4A}" destId="{D0EC1630-F8E6-4220-94E7-6268F0A1D9E1}" srcOrd="0" destOrd="0" presId="urn:microsoft.com/office/officeart/2005/8/layout/pList2"/>
    <dgm:cxn modelId="{D1004FA7-1E97-43E8-9612-02AF246FC87A}" type="presOf" srcId="{8A314C08-3EE2-4B08-87A6-1640DF91A2B7}" destId="{5FB9E2F1-0718-4498-8A5F-77F77B305C83}" srcOrd="0" destOrd="0" presId="urn:microsoft.com/office/officeart/2005/8/layout/pList2"/>
    <dgm:cxn modelId="{E547BA9E-6E95-4E86-80CD-62B9CBE98233}" srcId="{8A314C08-3EE2-4B08-87A6-1640DF91A2B7}" destId="{A0B2B137-015C-4558-A3A3-FF4282D9D6DE}" srcOrd="1" destOrd="0" parTransId="{E26FE0DC-13EC-4F2F-8F01-31CD6C0E4457}" sibTransId="{A4839D80-CDC9-408E-8E08-30CC5D441B63}"/>
    <dgm:cxn modelId="{3CF3B1F8-F967-4F1B-AAA0-E0DA1BFDCCF7}" type="presOf" srcId="{3CBC7614-3756-4165-87B9-71448A58ED37}" destId="{E8479F1C-D961-4AB8-8E0F-1260A10999E3}" srcOrd="0" destOrd="1" presId="urn:microsoft.com/office/officeart/2005/8/layout/pList2"/>
    <dgm:cxn modelId="{70A8FAD3-1510-4FB1-B2FC-DBCCC7952B6A}" type="presParOf" srcId="{5FB9E2F1-0718-4498-8A5F-77F77B305C83}" destId="{B05D5721-2914-46D0-A405-44468B0623C6}" srcOrd="0" destOrd="0" presId="urn:microsoft.com/office/officeart/2005/8/layout/pList2"/>
    <dgm:cxn modelId="{4B06F483-132A-4146-B667-840D82721F38}" type="presParOf" srcId="{5FB9E2F1-0718-4498-8A5F-77F77B305C83}" destId="{A7D11BF1-C6AF-4C7C-B4A4-3824B0483252}" srcOrd="1" destOrd="0" presId="urn:microsoft.com/office/officeart/2005/8/layout/pList2"/>
    <dgm:cxn modelId="{1E073C9A-51AB-459A-B0D7-ECB59AA97D9E}" type="presParOf" srcId="{A7D11BF1-C6AF-4C7C-B4A4-3824B0483252}" destId="{9D8B0F19-6ADC-44A3-8508-EBED97B85C8B}" srcOrd="0" destOrd="0" presId="urn:microsoft.com/office/officeart/2005/8/layout/pList2"/>
    <dgm:cxn modelId="{8D7BA39D-3195-49F6-9362-BC9D854DE050}" type="presParOf" srcId="{9D8B0F19-6ADC-44A3-8508-EBED97B85C8B}" destId="{D0EC1630-F8E6-4220-94E7-6268F0A1D9E1}" srcOrd="0" destOrd="0" presId="urn:microsoft.com/office/officeart/2005/8/layout/pList2"/>
    <dgm:cxn modelId="{B4D0CE0F-6B69-4920-9388-6FDCA9DEEA3D}" type="presParOf" srcId="{9D8B0F19-6ADC-44A3-8508-EBED97B85C8B}" destId="{48C15611-2FEB-4691-8875-6F3B8571C3CF}" srcOrd="1" destOrd="0" presId="urn:microsoft.com/office/officeart/2005/8/layout/pList2"/>
    <dgm:cxn modelId="{3D36B96D-0E8E-4B17-9CEF-BEAB88169E6D}" type="presParOf" srcId="{9D8B0F19-6ADC-44A3-8508-EBED97B85C8B}" destId="{60988E0B-86D9-4F3C-B913-903FD78BA9DF}" srcOrd="2" destOrd="0" presId="urn:microsoft.com/office/officeart/2005/8/layout/pList2"/>
    <dgm:cxn modelId="{FCFC2806-AF96-490D-B857-D9E438175434}" type="presParOf" srcId="{A7D11BF1-C6AF-4C7C-B4A4-3824B0483252}" destId="{AA9C1103-FCB4-4A44-90D4-E0B3857157B3}" srcOrd="1" destOrd="0" presId="urn:microsoft.com/office/officeart/2005/8/layout/pList2"/>
    <dgm:cxn modelId="{60EB7902-6F7D-43E9-8B56-C46637015042}" type="presParOf" srcId="{A7D11BF1-C6AF-4C7C-B4A4-3824B0483252}" destId="{4047E789-F18C-4825-AB41-3F6BAB64D1BD}" srcOrd="2" destOrd="0" presId="urn:microsoft.com/office/officeart/2005/8/layout/pList2"/>
    <dgm:cxn modelId="{3E8C937A-5CCB-4136-8A26-356AA4848257}" type="presParOf" srcId="{4047E789-F18C-4825-AB41-3F6BAB64D1BD}" destId="{E8479F1C-D961-4AB8-8E0F-1260A10999E3}" srcOrd="0" destOrd="0" presId="urn:microsoft.com/office/officeart/2005/8/layout/pList2"/>
    <dgm:cxn modelId="{8F968514-B094-473B-A161-72EB19AAF550}" type="presParOf" srcId="{4047E789-F18C-4825-AB41-3F6BAB64D1BD}" destId="{215E09EB-0BB0-443D-B3EC-42121F9A010F}" srcOrd="1" destOrd="0" presId="urn:microsoft.com/office/officeart/2005/8/layout/pList2"/>
    <dgm:cxn modelId="{96C25BFA-F0A5-4222-87BA-4A185463FC41}" type="presParOf" srcId="{4047E789-F18C-4825-AB41-3F6BAB64D1BD}" destId="{91DB2D7A-7A78-4C7A-8AD9-E8E8484A94D8}" srcOrd="2" destOrd="0" presId="urn:microsoft.com/office/officeart/2005/8/layout/pList2"/>
    <dgm:cxn modelId="{2FD08B15-6682-47CB-9F15-3B65AF8EB9A8}" type="presParOf" srcId="{A7D11BF1-C6AF-4C7C-B4A4-3824B0483252}" destId="{B93CE337-F713-4378-AA13-4951EC5AF4DC}" srcOrd="3" destOrd="0" presId="urn:microsoft.com/office/officeart/2005/8/layout/pList2"/>
    <dgm:cxn modelId="{284C4C37-A80A-4627-9327-EF093B1FD9E3}" type="presParOf" srcId="{A7D11BF1-C6AF-4C7C-B4A4-3824B0483252}" destId="{49DA4FF7-FF6D-4297-852B-D503C1B54A55}" srcOrd="4" destOrd="0" presId="urn:microsoft.com/office/officeart/2005/8/layout/pList2"/>
    <dgm:cxn modelId="{B9A56C68-6E85-464D-8955-CAEB65EBED1E}" type="presParOf" srcId="{49DA4FF7-FF6D-4297-852B-D503C1B54A55}" destId="{8DBA5D63-CCF0-4DAE-B518-ED4E8F00C394}" srcOrd="0" destOrd="0" presId="urn:microsoft.com/office/officeart/2005/8/layout/pList2"/>
    <dgm:cxn modelId="{3040060D-C36E-43CA-A802-A9B32711488B}" type="presParOf" srcId="{49DA4FF7-FF6D-4297-852B-D503C1B54A55}" destId="{C579FC66-899E-4F95-9A45-9C6615CE8763}" srcOrd="1" destOrd="0" presId="urn:microsoft.com/office/officeart/2005/8/layout/pList2"/>
    <dgm:cxn modelId="{D4DE3D9F-DC76-40F4-815B-9BEF016A1ED6}" type="presParOf" srcId="{49DA4FF7-FF6D-4297-852B-D503C1B54A55}" destId="{1EB96E29-4CC7-4A89-A9E0-103168A5B5E5}" srcOrd="2" destOrd="0" presId="urn:microsoft.com/office/officeart/2005/8/layout/pList2"/>
    <dgm:cxn modelId="{1C256D8C-2F30-4598-9821-792E7DCEA49E}" type="presParOf" srcId="{A7D11BF1-C6AF-4C7C-B4A4-3824B0483252}" destId="{81867F70-F142-4443-B29B-DA79BD700E9E}" srcOrd="5" destOrd="0" presId="urn:microsoft.com/office/officeart/2005/8/layout/pList2"/>
    <dgm:cxn modelId="{3839E7B3-ADEC-4619-AF96-F75E613CC5CC}" type="presParOf" srcId="{A7D11BF1-C6AF-4C7C-B4A4-3824B0483252}" destId="{EF0562E2-2296-4FA1-A269-64F6D08FB59D}" srcOrd="6" destOrd="0" presId="urn:microsoft.com/office/officeart/2005/8/layout/pList2"/>
    <dgm:cxn modelId="{BECFB3CF-99E7-455D-828F-68E41DC01CE4}" type="presParOf" srcId="{EF0562E2-2296-4FA1-A269-64F6D08FB59D}" destId="{3A15476A-238E-45B5-B64F-9DF7C9931DDA}" srcOrd="0" destOrd="0" presId="urn:microsoft.com/office/officeart/2005/8/layout/pList2"/>
    <dgm:cxn modelId="{6D11DB72-2FC5-4F21-896F-308BC9E7F128}" type="presParOf" srcId="{EF0562E2-2296-4FA1-A269-64F6D08FB59D}" destId="{5418C17B-3800-490A-BE99-9ED78F39264B}" srcOrd="1" destOrd="0" presId="urn:microsoft.com/office/officeart/2005/8/layout/pList2"/>
    <dgm:cxn modelId="{C51396B5-280F-4754-85C9-2A7D3388692A}" type="presParOf" srcId="{EF0562E2-2296-4FA1-A269-64F6D08FB59D}" destId="{62BFE688-3692-4D75-8BBE-4877A2F5CB24}" srcOrd="2" destOrd="0" presId="urn:microsoft.com/office/officeart/2005/8/layout/pList2"/>
    <dgm:cxn modelId="{15E4E523-0C88-46AA-89E7-6C0368CB1697}" type="presParOf" srcId="{A7D11BF1-C6AF-4C7C-B4A4-3824B0483252}" destId="{F7891C89-194D-4823-91FE-11771BABFAFF}" srcOrd="7" destOrd="0" presId="urn:microsoft.com/office/officeart/2005/8/layout/pList2"/>
    <dgm:cxn modelId="{A5994CB2-0ADD-4E95-BA61-C02E411A154C}" type="presParOf" srcId="{A7D11BF1-C6AF-4C7C-B4A4-3824B0483252}" destId="{FFAFA435-96BB-4221-A5AD-5B0DC74EC9B6}" srcOrd="8" destOrd="0" presId="urn:microsoft.com/office/officeart/2005/8/layout/pList2"/>
    <dgm:cxn modelId="{2DFAA848-37FF-4815-AAD6-A5AAB156B031}" type="presParOf" srcId="{FFAFA435-96BB-4221-A5AD-5B0DC74EC9B6}" destId="{D6333E7B-A95A-409F-AD91-E9139D991E8B}" srcOrd="0" destOrd="0" presId="urn:microsoft.com/office/officeart/2005/8/layout/pList2"/>
    <dgm:cxn modelId="{5F6DA8AF-B4A6-42CC-BE48-6582EEE8B50C}" type="presParOf" srcId="{FFAFA435-96BB-4221-A5AD-5B0DC74EC9B6}" destId="{1716E8F8-FF6C-40C3-83A1-BE82E6688522}" srcOrd="1" destOrd="0" presId="urn:microsoft.com/office/officeart/2005/8/layout/pList2"/>
    <dgm:cxn modelId="{975D714C-FDCF-4163-8FBC-F6BF3FEBCF44}" type="presParOf" srcId="{FFAFA435-96BB-4221-A5AD-5B0DC74EC9B6}" destId="{D89EF8A7-A6DB-4538-9EF5-4C8C119EE43A}"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1AFEC-480B-4026-92F9-3087C74F9CB3}">
      <dsp:nvSpPr>
        <dsp:cNvPr id="0" name=""/>
        <dsp:cNvSpPr/>
      </dsp:nvSpPr>
      <dsp:spPr>
        <a:xfrm>
          <a:off x="0" y="580270"/>
          <a:ext cx="240141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lvl="0" algn="r" defTabSz="1111250">
            <a:lnSpc>
              <a:spcPct val="90000"/>
            </a:lnSpc>
            <a:spcBef>
              <a:spcPct val="0"/>
            </a:spcBef>
            <a:spcAft>
              <a:spcPct val="35000"/>
            </a:spcAft>
          </a:pPr>
          <a:r>
            <a:rPr lang="en-US" sz="2500" kern="1200" smtClean="0"/>
            <a:t>Relevance </a:t>
          </a:r>
          <a:endParaRPr lang="en-US" sz="2500" kern="1200"/>
        </a:p>
      </dsp:txBody>
      <dsp:txXfrm>
        <a:off x="0" y="580270"/>
        <a:ext cx="2401416" cy="495000"/>
      </dsp:txXfrm>
    </dsp:sp>
    <dsp:sp modelId="{4C6FFF5C-9921-484C-B11F-DF4F746E59FA}">
      <dsp:nvSpPr>
        <dsp:cNvPr id="0" name=""/>
        <dsp:cNvSpPr/>
      </dsp:nvSpPr>
      <dsp:spPr>
        <a:xfrm>
          <a:off x="2401416" y="402380"/>
          <a:ext cx="480283" cy="8507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7DCB11-3D03-44ED-828F-6A7A21D65F0B}">
      <dsp:nvSpPr>
        <dsp:cNvPr id="0" name=""/>
        <dsp:cNvSpPr/>
      </dsp:nvSpPr>
      <dsp:spPr>
        <a:xfrm>
          <a:off x="3073812" y="402380"/>
          <a:ext cx="6531852" cy="85078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How is the data related to the research question or problem statement?</a:t>
          </a:r>
          <a:endParaRPr lang="en-US" sz="2500" kern="1200" dirty="0"/>
        </a:p>
      </dsp:txBody>
      <dsp:txXfrm>
        <a:off x="3073812" y="402380"/>
        <a:ext cx="6531852" cy="850781"/>
      </dsp:txXfrm>
    </dsp:sp>
    <dsp:sp modelId="{B10509C9-A075-4E00-BA2D-2B27CACFFB4E}">
      <dsp:nvSpPr>
        <dsp:cNvPr id="0" name=""/>
        <dsp:cNvSpPr/>
      </dsp:nvSpPr>
      <dsp:spPr>
        <a:xfrm>
          <a:off x="0" y="1521052"/>
          <a:ext cx="2403763"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lvl="0" algn="r" defTabSz="1111250">
            <a:lnSpc>
              <a:spcPct val="90000"/>
            </a:lnSpc>
            <a:spcBef>
              <a:spcPct val="0"/>
            </a:spcBef>
            <a:spcAft>
              <a:spcPct val="35000"/>
            </a:spcAft>
          </a:pPr>
          <a:r>
            <a:rPr lang="en-US" sz="2500" kern="1200" smtClean="0"/>
            <a:t>Accuracy</a:t>
          </a:r>
          <a:endParaRPr lang="en-US" sz="2500" kern="1200" dirty="0" smtClean="0"/>
        </a:p>
      </dsp:txBody>
      <dsp:txXfrm>
        <a:off x="0" y="1521052"/>
        <a:ext cx="2403763" cy="495000"/>
      </dsp:txXfrm>
    </dsp:sp>
    <dsp:sp modelId="{698D21BB-395E-4FBE-8204-7CBC632BE247}">
      <dsp:nvSpPr>
        <dsp:cNvPr id="0" name=""/>
        <dsp:cNvSpPr/>
      </dsp:nvSpPr>
      <dsp:spPr>
        <a:xfrm>
          <a:off x="2403763" y="1343161"/>
          <a:ext cx="480752" cy="8507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2B4583-BC69-476A-8374-9733DF09519D}">
      <dsp:nvSpPr>
        <dsp:cNvPr id="0" name=""/>
        <dsp:cNvSpPr/>
      </dsp:nvSpPr>
      <dsp:spPr>
        <a:xfrm>
          <a:off x="3076817" y="1343161"/>
          <a:ext cx="6538237" cy="85078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Is the data free from errors, mistakes, or inconsistencies.</a:t>
          </a:r>
          <a:endParaRPr lang="en-US" sz="2500" kern="1200" dirty="0"/>
        </a:p>
      </dsp:txBody>
      <dsp:txXfrm>
        <a:off x="3076817" y="1343161"/>
        <a:ext cx="6538237" cy="850781"/>
      </dsp:txXfrm>
    </dsp:sp>
    <dsp:sp modelId="{3D180D06-CBEC-4125-93DA-7AF8DF7967C5}">
      <dsp:nvSpPr>
        <dsp:cNvPr id="0" name=""/>
        <dsp:cNvSpPr/>
      </dsp:nvSpPr>
      <dsp:spPr>
        <a:xfrm>
          <a:off x="0" y="2461833"/>
          <a:ext cx="240141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lvl="0" algn="r" defTabSz="1111250">
            <a:lnSpc>
              <a:spcPct val="90000"/>
            </a:lnSpc>
            <a:spcBef>
              <a:spcPct val="0"/>
            </a:spcBef>
            <a:spcAft>
              <a:spcPct val="35000"/>
            </a:spcAft>
          </a:pPr>
          <a:r>
            <a:rPr lang="en-US" sz="2500" kern="1200" dirty="0" smtClean="0"/>
            <a:t>Completeness</a:t>
          </a:r>
        </a:p>
      </dsp:txBody>
      <dsp:txXfrm>
        <a:off x="0" y="2461833"/>
        <a:ext cx="2401416" cy="495000"/>
      </dsp:txXfrm>
    </dsp:sp>
    <dsp:sp modelId="{06E996AE-6685-4816-A560-1BEA7413601A}">
      <dsp:nvSpPr>
        <dsp:cNvPr id="0" name=""/>
        <dsp:cNvSpPr/>
      </dsp:nvSpPr>
      <dsp:spPr>
        <a:xfrm>
          <a:off x="2401416" y="2283942"/>
          <a:ext cx="480283" cy="8507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989A5-27BC-4323-9614-8F710A2DC47F}">
      <dsp:nvSpPr>
        <dsp:cNvPr id="0" name=""/>
        <dsp:cNvSpPr/>
      </dsp:nvSpPr>
      <dsp:spPr>
        <a:xfrm>
          <a:off x="3073812" y="2283942"/>
          <a:ext cx="6531852" cy="85078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Does the data include all relevant information without any missing values?</a:t>
          </a:r>
          <a:endParaRPr lang="en-US" sz="2500" kern="1200" dirty="0"/>
        </a:p>
      </dsp:txBody>
      <dsp:txXfrm>
        <a:off x="3073812" y="2283942"/>
        <a:ext cx="6531852" cy="850781"/>
      </dsp:txXfrm>
    </dsp:sp>
    <dsp:sp modelId="{11633730-B232-402E-B23C-D139F5334B8A}">
      <dsp:nvSpPr>
        <dsp:cNvPr id="0" name=""/>
        <dsp:cNvSpPr/>
      </dsp:nvSpPr>
      <dsp:spPr>
        <a:xfrm>
          <a:off x="0" y="3402614"/>
          <a:ext cx="240141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lvl="0" algn="r" defTabSz="1111250">
            <a:lnSpc>
              <a:spcPct val="90000"/>
            </a:lnSpc>
            <a:spcBef>
              <a:spcPct val="0"/>
            </a:spcBef>
            <a:spcAft>
              <a:spcPct val="35000"/>
            </a:spcAft>
          </a:pPr>
          <a:r>
            <a:rPr lang="en-US" sz="2500" kern="1200" smtClean="0"/>
            <a:t>Consistency</a:t>
          </a:r>
          <a:endParaRPr lang="en-US" sz="2500" kern="1200" dirty="0" smtClean="0"/>
        </a:p>
      </dsp:txBody>
      <dsp:txXfrm>
        <a:off x="0" y="3402614"/>
        <a:ext cx="2401416" cy="495000"/>
      </dsp:txXfrm>
    </dsp:sp>
    <dsp:sp modelId="{14ADD3D2-244C-4AC7-B690-E16FE0F10E2D}">
      <dsp:nvSpPr>
        <dsp:cNvPr id="0" name=""/>
        <dsp:cNvSpPr/>
      </dsp:nvSpPr>
      <dsp:spPr>
        <a:xfrm>
          <a:off x="2401416" y="3224724"/>
          <a:ext cx="480283" cy="8507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17E174-80C3-4F1E-B2C0-58C9F08A14FC}">
      <dsp:nvSpPr>
        <dsp:cNvPr id="0" name=""/>
        <dsp:cNvSpPr/>
      </dsp:nvSpPr>
      <dsp:spPr>
        <a:xfrm>
          <a:off x="3073812" y="3224724"/>
          <a:ext cx="6531852" cy="85078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Is the data uniform and follows a standardized format or structure?</a:t>
          </a:r>
          <a:endParaRPr lang="en-US" sz="2500" kern="1200" dirty="0"/>
        </a:p>
      </dsp:txBody>
      <dsp:txXfrm>
        <a:off x="3073812" y="3224724"/>
        <a:ext cx="6531852" cy="850781"/>
      </dsp:txXfrm>
    </dsp:sp>
    <dsp:sp modelId="{4BE27B7B-B835-4A58-8C40-576AF6DE04CA}">
      <dsp:nvSpPr>
        <dsp:cNvPr id="0" name=""/>
        <dsp:cNvSpPr/>
      </dsp:nvSpPr>
      <dsp:spPr>
        <a:xfrm>
          <a:off x="0" y="4343396"/>
          <a:ext cx="240141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lvl="0" algn="r" defTabSz="1111250">
            <a:lnSpc>
              <a:spcPct val="90000"/>
            </a:lnSpc>
            <a:spcBef>
              <a:spcPct val="0"/>
            </a:spcBef>
            <a:spcAft>
              <a:spcPct val="35000"/>
            </a:spcAft>
          </a:pPr>
          <a:r>
            <a:rPr lang="en-US" sz="2500" kern="1200" smtClean="0"/>
            <a:t>Reliability</a:t>
          </a:r>
          <a:endParaRPr lang="en-US" sz="2500" kern="1200" dirty="0" smtClean="0"/>
        </a:p>
      </dsp:txBody>
      <dsp:txXfrm>
        <a:off x="0" y="4343396"/>
        <a:ext cx="2401416" cy="495000"/>
      </dsp:txXfrm>
    </dsp:sp>
    <dsp:sp modelId="{D95FECD5-8037-42E0-AC67-34059F38C4B7}">
      <dsp:nvSpPr>
        <dsp:cNvPr id="0" name=""/>
        <dsp:cNvSpPr/>
      </dsp:nvSpPr>
      <dsp:spPr>
        <a:xfrm>
          <a:off x="2401416" y="4165505"/>
          <a:ext cx="480283" cy="850781"/>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27864D-0C3A-4ADE-8B94-31B3F2B80A91}">
      <dsp:nvSpPr>
        <dsp:cNvPr id="0" name=""/>
        <dsp:cNvSpPr/>
      </dsp:nvSpPr>
      <dsp:spPr>
        <a:xfrm>
          <a:off x="3073812" y="4165505"/>
          <a:ext cx="6531852" cy="85078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Can the data be trusted and depended upon for analysis and decision-making?</a:t>
          </a:r>
          <a:endParaRPr lang="en-US" sz="2500" kern="1200" dirty="0"/>
        </a:p>
      </dsp:txBody>
      <dsp:txXfrm>
        <a:off x="3073812" y="4165505"/>
        <a:ext cx="6531852" cy="8507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CE3EA-F542-4EF8-8A6D-0175588B46F0}">
      <dsp:nvSpPr>
        <dsp:cNvPr id="0" name=""/>
        <dsp:cNvSpPr/>
      </dsp:nvSpPr>
      <dsp:spPr>
        <a:xfrm>
          <a:off x="5706230" y="2987758"/>
          <a:ext cx="91440" cy="556186"/>
        </a:xfrm>
        <a:custGeom>
          <a:avLst/>
          <a:gdLst/>
          <a:ahLst/>
          <a:cxnLst/>
          <a:rect l="0" t="0" r="0" b="0"/>
          <a:pathLst>
            <a:path>
              <a:moveTo>
                <a:pt x="45720" y="0"/>
              </a:moveTo>
              <a:lnTo>
                <a:pt x="45720" y="55618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C0330C-4317-4773-AA17-64B61267D155}">
      <dsp:nvSpPr>
        <dsp:cNvPr id="0" name=""/>
        <dsp:cNvSpPr/>
      </dsp:nvSpPr>
      <dsp:spPr>
        <a:xfrm>
          <a:off x="5706230" y="1217205"/>
          <a:ext cx="91440" cy="556186"/>
        </a:xfrm>
        <a:custGeom>
          <a:avLst/>
          <a:gdLst/>
          <a:ahLst/>
          <a:cxnLst/>
          <a:rect l="0" t="0" r="0" b="0"/>
          <a:pathLst>
            <a:path>
              <a:moveTo>
                <a:pt x="45720" y="0"/>
              </a:moveTo>
              <a:lnTo>
                <a:pt x="45720" y="55618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CA937-754B-41F8-A284-E264EC3CB79E}">
      <dsp:nvSpPr>
        <dsp:cNvPr id="0" name=""/>
        <dsp:cNvSpPr/>
      </dsp:nvSpPr>
      <dsp:spPr>
        <a:xfrm>
          <a:off x="3368866" y="2987758"/>
          <a:ext cx="91440" cy="556186"/>
        </a:xfrm>
        <a:custGeom>
          <a:avLst/>
          <a:gdLst/>
          <a:ahLst/>
          <a:cxnLst/>
          <a:rect l="0" t="0" r="0" b="0"/>
          <a:pathLst>
            <a:path>
              <a:moveTo>
                <a:pt x="45720" y="0"/>
              </a:moveTo>
              <a:lnTo>
                <a:pt x="45720" y="55618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26A6CA-4AE0-452E-9E0D-9F98C7C6FEB5}">
      <dsp:nvSpPr>
        <dsp:cNvPr id="0" name=""/>
        <dsp:cNvSpPr/>
      </dsp:nvSpPr>
      <dsp:spPr>
        <a:xfrm>
          <a:off x="3368866" y="1217205"/>
          <a:ext cx="91440" cy="556186"/>
        </a:xfrm>
        <a:custGeom>
          <a:avLst/>
          <a:gdLst/>
          <a:ahLst/>
          <a:cxnLst/>
          <a:rect l="0" t="0" r="0" b="0"/>
          <a:pathLst>
            <a:path>
              <a:moveTo>
                <a:pt x="45720" y="0"/>
              </a:moveTo>
              <a:lnTo>
                <a:pt x="45720" y="55618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41F300-182A-4250-AA30-9A798E22AA2A}">
      <dsp:nvSpPr>
        <dsp:cNvPr id="0" name=""/>
        <dsp:cNvSpPr/>
      </dsp:nvSpPr>
      <dsp:spPr>
        <a:xfrm>
          <a:off x="1031502" y="2987758"/>
          <a:ext cx="91440" cy="556186"/>
        </a:xfrm>
        <a:custGeom>
          <a:avLst/>
          <a:gdLst/>
          <a:ahLst/>
          <a:cxnLst/>
          <a:rect l="0" t="0" r="0" b="0"/>
          <a:pathLst>
            <a:path>
              <a:moveTo>
                <a:pt x="45720" y="0"/>
              </a:moveTo>
              <a:lnTo>
                <a:pt x="45720" y="55618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2993F3-04B3-4BE8-9CAF-4025C3F28399}">
      <dsp:nvSpPr>
        <dsp:cNvPr id="0" name=""/>
        <dsp:cNvSpPr/>
      </dsp:nvSpPr>
      <dsp:spPr>
        <a:xfrm>
          <a:off x="1031502" y="1217205"/>
          <a:ext cx="91440" cy="556186"/>
        </a:xfrm>
        <a:custGeom>
          <a:avLst/>
          <a:gdLst/>
          <a:ahLst/>
          <a:cxnLst/>
          <a:rect l="0" t="0" r="0" b="0"/>
          <a:pathLst>
            <a:path>
              <a:moveTo>
                <a:pt x="45720" y="0"/>
              </a:moveTo>
              <a:lnTo>
                <a:pt x="45720" y="55618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8A8078-903A-4C4A-B074-51C44DA7FC70}">
      <dsp:nvSpPr>
        <dsp:cNvPr id="0" name=""/>
        <dsp:cNvSpPr/>
      </dsp:nvSpPr>
      <dsp:spPr>
        <a:xfrm>
          <a:off x="121028" y="2838"/>
          <a:ext cx="1912388" cy="121436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6F10E2-491B-45A6-A28C-65579E4FF797}">
      <dsp:nvSpPr>
        <dsp:cNvPr id="0" name=""/>
        <dsp:cNvSpPr/>
      </dsp:nvSpPr>
      <dsp:spPr>
        <a:xfrm>
          <a:off x="333516" y="204701"/>
          <a:ext cx="1912388" cy="121436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Inaccurate data</a:t>
          </a:r>
          <a:endParaRPr lang="en-US" sz="1400" kern="1200" dirty="0"/>
        </a:p>
      </dsp:txBody>
      <dsp:txXfrm>
        <a:off x="369084" y="240269"/>
        <a:ext cx="1841252" cy="1143230"/>
      </dsp:txXfrm>
    </dsp:sp>
    <dsp:sp modelId="{E912AC6A-CBD4-46E8-9562-B553ED5EAD1E}">
      <dsp:nvSpPr>
        <dsp:cNvPr id="0" name=""/>
        <dsp:cNvSpPr/>
      </dsp:nvSpPr>
      <dsp:spPr>
        <a:xfrm>
          <a:off x="121028" y="1773391"/>
          <a:ext cx="1912388" cy="121436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5EBB5-C42A-46B4-A498-66224955C096}">
      <dsp:nvSpPr>
        <dsp:cNvPr id="0" name=""/>
        <dsp:cNvSpPr/>
      </dsp:nvSpPr>
      <dsp:spPr>
        <a:xfrm>
          <a:off x="333516" y="1975254"/>
          <a:ext cx="1912388" cy="121436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contains errors, mistakes, or false information.</a:t>
          </a:r>
          <a:endParaRPr lang="en-US" sz="1400" kern="1200" dirty="0"/>
        </a:p>
      </dsp:txBody>
      <dsp:txXfrm>
        <a:off x="369084" y="2010822"/>
        <a:ext cx="1841252" cy="1143230"/>
      </dsp:txXfrm>
    </dsp:sp>
    <dsp:sp modelId="{EC3019AF-E518-4A15-BC7E-DE6E4F2FA9E2}">
      <dsp:nvSpPr>
        <dsp:cNvPr id="0" name=""/>
        <dsp:cNvSpPr/>
      </dsp:nvSpPr>
      <dsp:spPr>
        <a:xfrm>
          <a:off x="121028" y="3543944"/>
          <a:ext cx="1912388" cy="121436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362348-9BEB-4DCF-A697-F0D0BA4CC52F}">
      <dsp:nvSpPr>
        <dsp:cNvPr id="0" name=""/>
        <dsp:cNvSpPr/>
      </dsp:nvSpPr>
      <dsp:spPr>
        <a:xfrm>
          <a:off x="333516" y="3745807"/>
          <a:ext cx="1912388" cy="1214366"/>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Example: Recording incorrect sales figures or customer details due to human error or technical glitches.</a:t>
          </a:r>
          <a:endParaRPr lang="en-US" sz="1400" kern="1200" dirty="0"/>
        </a:p>
      </dsp:txBody>
      <dsp:txXfrm>
        <a:off x="369084" y="3781375"/>
        <a:ext cx="1841252" cy="1143230"/>
      </dsp:txXfrm>
    </dsp:sp>
    <dsp:sp modelId="{B2B93058-49E4-40FE-999C-E4CCD581A527}">
      <dsp:nvSpPr>
        <dsp:cNvPr id="0" name=""/>
        <dsp:cNvSpPr/>
      </dsp:nvSpPr>
      <dsp:spPr>
        <a:xfrm>
          <a:off x="2458392" y="2838"/>
          <a:ext cx="1912388" cy="121436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FC4478-8E60-46A3-AD0C-FF802243EA2B}">
      <dsp:nvSpPr>
        <dsp:cNvPr id="0" name=""/>
        <dsp:cNvSpPr/>
      </dsp:nvSpPr>
      <dsp:spPr>
        <a:xfrm>
          <a:off x="2670880" y="204701"/>
          <a:ext cx="1912388" cy="121436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Incomplete data</a:t>
          </a:r>
          <a:endParaRPr lang="en-US" sz="1400" kern="1200" dirty="0"/>
        </a:p>
      </dsp:txBody>
      <dsp:txXfrm>
        <a:off x="2706448" y="240269"/>
        <a:ext cx="1841252" cy="1143230"/>
      </dsp:txXfrm>
    </dsp:sp>
    <dsp:sp modelId="{B4A07F86-84AB-45E8-8F59-73397A08B9E0}">
      <dsp:nvSpPr>
        <dsp:cNvPr id="0" name=""/>
        <dsp:cNvSpPr/>
      </dsp:nvSpPr>
      <dsp:spPr>
        <a:xfrm>
          <a:off x="2458392" y="1773391"/>
          <a:ext cx="1912388" cy="121436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0E69D-84AE-4CF9-BEC1-CC18CECF079D}">
      <dsp:nvSpPr>
        <dsp:cNvPr id="0" name=""/>
        <dsp:cNvSpPr/>
      </dsp:nvSpPr>
      <dsp:spPr>
        <a:xfrm>
          <a:off x="2670880" y="1975254"/>
          <a:ext cx="1912388" cy="121436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lacks necessary information or has missing values.</a:t>
          </a:r>
          <a:endParaRPr lang="en-US" sz="1400" kern="1200" dirty="0"/>
        </a:p>
      </dsp:txBody>
      <dsp:txXfrm>
        <a:off x="2706448" y="2010822"/>
        <a:ext cx="1841252" cy="1143230"/>
      </dsp:txXfrm>
    </dsp:sp>
    <dsp:sp modelId="{8F5622D3-1067-49B9-B757-A1612589E8B2}">
      <dsp:nvSpPr>
        <dsp:cNvPr id="0" name=""/>
        <dsp:cNvSpPr/>
      </dsp:nvSpPr>
      <dsp:spPr>
        <a:xfrm>
          <a:off x="2458392" y="3543944"/>
          <a:ext cx="1912388" cy="121436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1656F0-C11A-4D03-B06B-E808E801ECFD}">
      <dsp:nvSpPr>
        <dsp:cNvPr id="0" name=""/>
        <dsp:cNvSpPr/>
      </dsp:nvSpPr>
      <dsp:spPr>
        <a:xfrm>
          <a:off x="2670880" y="3745807"/>
          <a:ext cx="1912388" cy="1214366"/>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Example: Missing fields in a customer database, such as contact information or purchase history.</a:t>
          </a:r>
          <a:endParaRPr lang="en-US" sz="1400" kern="1200" dirty="0"/>
        </a:p>
      </dsp:txBody>
      <dsp:txXfrm>
        <a:off x="2706448" y="3781375"/>
        <a:ext cx="1841252" cy="1143230"/>
      </dsp:txXfrm>
    </dsp:sp>
    <dsp:sp modelId="{E50EE7B9-31E5-4657-A04A-1BAA187C3079}">
      <dsp:nvSpPr>
        <dsp:cNvPr id="0" name=""/>
        <dsp:cNvSpPr/>
      </dsp:nvSpPr>
      <dsp:spPr>
        <a:xfrm>
          <a:off x="4795756" y="2838"/>
          <a:ext cx="1912388" cy="121436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DE0A9F-EEE7-40ED-A4FF-E116F3D5E716}">
      <dsp:nvSpPr>
        <dsp:cNvPr id="0" name=""/>
        <dsp:cNvSpPr/>
      </dsp:nvSpPr>
      <dsp:spPr>
        <a:xfrm>
          <a:off x="5008243" y="204701"/>
          <a:ext cx="1912388" cy="121436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Biased data</a:t>
          </a:r>
          <a:endParaRPr lang="en-US" sz="1400" kern="1200" dirty="0"/>
        </a:p>
      </dsp:txBody>
      <dsp:txXfrm>
        <a:off x="5043811" y="240269"/>
        <a:ext cx="1841252" cy="1143230"/>
      </dsp:txXfrm>
    </dsp:sp>
    <dsp:sp modelId="{56874EEB-2F2A-48F5-969E-DB93C99A75CA}">
      <dsp:nvSpPr>
        <dsp:cNvPr id="0" name=""/>
        <dsp:cNvSpPr/>
      </dsp:nvSpPr>
      <dsp:spPr>
        <a:xfrm>
          <a:off x="4795756" y="1773391"/>
          <a:ext cx="1912388" cy="121436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31B704-B530-4D7D-8B2D-7E8A2B5DF1CE}">
      <dsp:nvSpPr>
        <dsp:cNvPr id="0" name=""/>
        <dsp:cNvSpPr/>
      </dsp:nvSpPr>
      <dsp:spPr>
        <a:xfrm>
          <a:off x="5008243" y="1975254"/>
          <a:ext cx="1912388" cy="121436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reflects a particular viewpoint or is influenced by prejudice.</a:t>
          </a:r>
          <a:endParaRPr lang="en-US" sz="1400" kern="1200" dirty="0"/>
        </a:p>
      </dsp:txBody>
      <dsp:txXfrm>
        <a:off x="5043811" y="2010822"/>
        <a:ext cx="1841252" cy="1143230"/>
      </dsp:txXfrm>
    </dsp:sp>
    <dsp:sp modelId="{C0FD14EC-7A5D-4D28-BB8E-BE1C940E0CF4}">
      <dsp:nvSpPr>
        <dsp:cNvPr id="0" name=""/>
        <dsp:cNvSpPr/>
      </dsp:nvSpPr>
      <dsp:spPr>
        <a:xfrm>
          <a:off x="4795756" y="3543944"/>
          <a:ext cx="1912388" cy="1214366"/>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D822A5-4083-4870-9090-D6E7D649B5EA}">
      <dsp:nvSpPr>
        <dsp:cNvPr id="0" name=""/>
        <dsp:cNvSpPr/>
      </dsp:nvSpPr>
      <dsp:spPr>
        <a:xfrm>
          <a:off x="5008243" y="3745807"/>
          <a:ext cx="1912388" cy="1214366"/>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Example: Biased survey responses due to sampling bias or leading questions.</a:t>
          </a:r>
          <a:endParaRPr lang="en-US" sz="1400" kern="1200" dirty="0"/>
        </a:p>
      </dsp:txBody>
      <dsp:txXfrm>
        <a:off x="5043811" y="3781375"/>
        <a:ext cx="1841252" cy="11432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8CB99-4457-4487-AB49-64D472A08181}">
      <dsp:nvSpPr>
        <dsp:cNvPr id="0" name=""/>
        <dsp:cNvSpPr/>
      </dsp:nvSpPr>
      <dsp:spPr>
        <a:xfrm rot="5400000">
          <a:off x="2346059" y="731222"/>
          <a:ext cx="1540824" cy="1340517"/>
        </a:xfrm>
        <a:prstGeom prst="hexagon">
          <a:avLst>
            <a:gd name="adj" fmla="val 25000"/>
            <a:gd name="vf" fmla="val 115470"/>
          </a:avLst>
        </a:prstGeom>
        <a:gradFill rotWithShape="0">
          <a:gsLst>
            <a:gs pos="0">
              <a:srgbClr val="FF4343"/>
            </a:gs>
            <a:gs pos="35000">
              <a:srgbClr val="FF575B"/>
            </a:gs>
            <a:gs pos="100000">
              <a:srgbClr val="FFCDCD"/>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Incorrect insights</a:t>
          </a:r>
          <a:endParaRPr lang="en-US" sz="1200" kern="1200" dirty="0">
            <a:solidFill>
              <a:schemeClr val="bg1"/>
            </a:solidFill>
          </a:endParaRPr>
        </a:p>
      </dsp:txBody>
      <dsp:txXfrm rot="-5400000">
        <a:off x="2655109" y="871181"/>
        <a:ext cx="922723" cy="1060600"/>
      </dsp:txXfrm>
    </dsp:sp>
    <dsp:sp modelId="{FBA83884-DB63-48B0-8A54-BF578938F5E9}">
      <dsp:nvSpPr>
        <dsp:cNvPr id="0" name=""/>
        <dsp:cNvSpPr/>
      </dsp:nvSpPr>
      <dsp:spPr>
        <a:xfrm>
          <a:off x="3827408" y="939234"/>
          <a:ext cx="1719560" cy="924494"/>
        </a:xfrm>
        <a:prstGeom prst="rect">
          <a:avLst/>
        </a:prstGeom>
        <a:noFill/>
        <a:ln>
          <a:noFill/>
        </a:ln>
        <a:effectLst/>
      </dsp:spPr>
      <dsp:style>
        <a:lnRef idx="0">
          <a:scrgbClr r="0" g="0" b="0"/>
        </a:lnRef>
        <a:fillRef idx="0">
          <a:scrgbClr r="0" g="0" b="0"/>
        </a:fillRef>
        <a:effectRef idx="0">
          <a:scrgbClr r="0" g="0" b="0"/>
        </a:effectRef>
        <a:fontRef idx="minor"/>
      </dsp:style>
    </dsp:sp>
    <dsp:sp modelId="{2C2231EA-DD68-4A01-9D34-9D643800C80D}">
      <dsp:nvSpPr>
        <dsp:cNvPr id="0" name=""/>
        <dsp:cNvSpPr/>
      </dsp:nvSpPr>
      <dsp:spPr>
        <a:xfrm rot="5400000">
          <a:off x="898300" y="731222"/>
          <a:ext cx="1540824" cy="1340517"/>
        </a:xfrm>
        <a:prstGeom prst="hexagon">
          <a:avLst>
            <a:gd name="adj" fmla="val 25000"/>
            <a:gd name="vf" fmla="val 115470"/>
          </a:avLst>
        </a:prstGeom>
        <a:gradFill rotWithShape="0">
          <a:gsLst>
            <a:gs pos="0">
              <a:srgbClr val="FF4343"/>
            </a:gs>
            <a:gs pos="35000">
              <a:srgbClr val="FF575B"/>
            </a:gs>
            <a:gs pos="100000">
              <a:srgbClr val="FFCDCD"/>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1207350" y="871181"/>
        <a:ext cx="922723" cy="1060600"/>
      </dsp:txXfrm>
    </dsp:sp>
    <dsp:sp modelId="{69CCA41F-1940-4763-95EE-4AC58A02A91B}">
      <dsp:nvSpPr>
        <dsp:cNvPr id="0" name=""/>
        <dsp:cNvSpPr/>
      </dsp:nvSpPr>
      <dsp:spPr>
        <a:xfrm rot="5400000">
          <a:off x="1619406" y="2039074"/>
          <a:ext cx="1540824" cy="1340517"/>
        </a:xfrm>
        <a:prstGeom prst="hexagon">
          <a:avLst>
            <a:gd name="adj" fmla="val 25000"/>
            <a:gd name="vf" fmla="val 115470"/>
          </a:avLst>
        </a:prstGeom>
        <a:gradFill rotWithShape="0">
          <a:gsLst>
            <a:gs pos="0">
              <a:srgbClr val="FF4343"/>
            </a:gs>
            <a:gs pos="35000">
              <a:srgbClr val="FF575B"/>
            </a:gs>
            <a:gs pos="100000">
              <a:srgbClr val="FFCDCD"/>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flawed conclusions</a:t>
          </a:r>
          <a:endParaRPr lang="en-US" sz="1200" kern="1200" dirty="0">
            <a:solidFill>
              <a:schemeClr val="bg1"/>
            </a:solidFill>
          </a:endParaRPr>
        </a:p>
      </dsp:txBody>
      <dsp:txXfrm rot="-5400000">
        <a:off x="1928456" y="2179033"/>
        <a:ext cx="922723" cy="1060600"/>
      </dsp:txXfrm>
    </dsp:sp>
    <dsp:sp modelId="{709228DF-1D6F-43F9-8CD3-EC604506F40D}">
      <dsp:nvSpPr>
        <dsp:cNvPr id="0" name=""/>
        <dsp:cNvSpPr/>
      </dsp:nvSpPr>
      <dsp:spPr>
        <a:xfrm>
          <a:off x="0" y="2247086"/>
          <a:ext cx="1664090" cy="924494"/>
        </a:xfrm>
        <a:prstGeom prst="rect">
          <a:avLst/>
        </a:prstGeom>
        <a:noFill/>
        <a:ln>
          <a:noFill/>
        </a:ln>
        <a:effectLst/>
      </dsp:spPr>
      <dsp:style>
        <a:lnRef idx="0">
          <a:scrgbClr r="0" g="0" b="0"/>
        </a:lnRef>
        <a:fillRef idx="0">
          <a:scrgbClr r="0" g="0" b="0"/>
        </a:fillRef>
        <a:effectRef idx="0">
          <a:scrgbClr r="0" g="0" b="0"/>
        </a:effectRef>
        <a:fontRef idx="minor"/>
      </dsp:style>
    </dsp:sp>
    <dsp:sp modelId="{B05A401A-C083-45C5-9CB8-0CF33C22C846}">
      <dsp:nvSpPr>
        <dsp:cNvPr id="0" name=""/>
        <dsp:cNvSpPr/>
      </dsp:nvSpPr>
      <dsp:spPr>
        <a:xfrm rot="5400000">
          <a:off x="3067165" y="2039074"/>
          <a:ext cx="1540824" cy="1340517"/>
        </a:xfrm>
        <a:prstGeom prst="hexagon">
          <a:avLst>
            <a:gd name="adj" fmla="val 25000"/>
            <a:gd name="vf" fmla="val 115470"/>
          </a:avLst>
        </a:prstGeom>
        <a:gradFill rotWithShape="0">
          <a:gsLst>
            <a:gs pos="0">
              <a:srgbClr val="FF4343"/>
            </a:gs>
            <a:gs pos="35000">
              <a:srgbClr val="FF575B"/>
            </a:gs>
            <a:gs pos="100000">
              <a:srgbClr val="FFCDCD"/>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3376215" y="2179033"/>
        <a:ext cx="922723" cy="1060600"/>
      </dsp:txXfrm>
    </dsp:sp>
    <dsp:sp modelId="{31B281BC-FE10-4C81-BD40-04C26F7ACBD7}">
      <dsp:nvSpPr>
        <dsp:cNvPr id="0" name=""/>
        <dsp:cNvSpPr/>
      </dsp:nvSpPr>
      <dsp:spPr>
        <a:xfrm rot="5400000">
          <a:off x="2346059" y="3346926"/>
          <a:ext cx="1540824" cy="1340517"/>
        </a:xfrm>
        <a:prstGeom prst="hexagon">
          <a:avLst>
            <a:gd name="adj" fmla="val 25000"/>
            <a:gd name="vf" fmla="val 115470"/>
          </a:avLst>
        </a:prstGeom>
        <a:gradFill rotWithShape="0">
          <a:gsLst>
            <a:gs pos="0">
              <a:srgbClr val="FF4343"/>
            </a:gs>
            <a:gs pos="35000">
              <a:srgbClr val="FF575B"/>
            </a:gs>
            <a:gs pos="100000">
              <a:srgbClr val="FFCDCD"/>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biased predictions</a:t>
          </a:r>
          <a:endParaRPr lang="en-US" sz="1200" kern="1200" dirty="0">
            <a:solidFill>
              <a:schemeClr val="bg1"/>
            </a:solidFill>
          </a:endParaRPr>
        </a:p>
      </dsp:txBody>
      <dsp:txXfrm rot="-5400000">
        <a:off x="2655109" y="3486885"/>
        <a:ext cx="922723" cy="1060600"/>
      </dsp:txXfrm>
    </dsp:sp>
    <dsp:sp modelId="{C536DF99-CCFF-4E13-B43D-5B69E4225E48}">
      <dsp:nvSpPr>
        <dsp:cNvPr id="0" name=""/>
        <dsp:cNvSpPr/>
      </dsp:nvSpPr>
      <dsp:spPr>
        <a:xfrm>
          <a:off x="3827408" y="3554938"/>
          <a:ext cx="1719560" cy="924494"/>
        </a:xfrm>
        <a:prstGeom prst="rect">
          <a:avLst/>
        </a:prstGeom>
        <a:noFill/>
        <a:ln>
          <a:noFill/>
        </a:ln>
        <a:effectLst/>
      </dsp:spPr>
      <dsp:style>
        <a:lnRef idx="0">
          <a:scrgbClr r="0" g="0" b="0"/>
        </a:lnRef>
        <a:fillRef idx="0">
          <a:scrgbClr r="0" g="0" b="0"/>
        </a:fillRef>
        <a:effectRef idx="0">
          <a:scrgbClr r="0" g="0" b="0"/>
        </a:effectRef>
        <a:fontRef idx="minor"/>
      </dsp:style>
    </dsp:sp>
    <dsp:sp modelId="{E882642A-14C2-40EC-A466-DB0F5D0B7D0E}">
      <dsp:nvSpPr>
        <dsp:cNvPr id="0" name=""/>
        <dsp:cNvSpPr/>
      </dsp:nvSpPr>
      <dsp:spPr>
        <a:xfrm rot="5400000">
          <a:off x="898300" y="3346926"/>
          <a:ext cx="1540824" cy="1340517"/>
        </a:xfrm>
        <a:prstGeom prst="hexagon">
          <a:avLst>
            <a:gd name="adj" fmla="val 25000"/>
            <a:gd name="vf" fmla="val 115470"/>
          </a:avLst>
        </a:prstGeom>
        <a:gradFill rotWithShape="0">
          <a:gsLst>
            <a:gs pos="0">
              <a:srgbClr val="FF4343"/>
            </a:gs>
            <a:gs pos="35000">
              <a:srgbClr val="FF575B"/>
            </a:gs>
            <a:gs pos="100000">
              <a:srgbClr val="FFCDCD"/>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1207350" y="3486885"/>
        <a:ext cx="922723" cy="1060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34B2E-7F71-49B3-A6A5-B3E58614231D}">
      <dsp:nvSpPr>
        <dsp:cNvPr id="0" name=""/>
        <dsp:cNvSpPr/>
      </dsp:nvSpPr>
      <dsp:spPr>
        <a:xfrm>
          <a:off x="2232" y="1149350"/>
          <a:ext cx="0" cy="3509962"/>
        </a:xfrm>
        <a:prstGeom prst="lin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D3275C-0A6D-4463-8D2D-DDBF2963C5E9}">
      <dsp:nvSpPr>
        <dsp:cNvPr id="0" name=""/>
        <dsp:cNvSpPr/>
      </dsp:nvSpPr>
      <dsp:spPr>
        <a:xfrm>
          <a:off x="99731" y="1266348"/>
          <a:ext cx="1846045" cy="157948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26B66-A873-4A9A-9C22-8FD713F74D68}">
      <dsp:nvSpPr>
        <dsp:cNvPr id="0" name=""/>
        <dsp:cNvSpPr/>
      </dsp:nvSpPr>
      <dsp:spPr>
        <a:xfrm>
          <a:off x="99731" y="2845832"/>
          <a:ext cx="1846045" cy="181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lvl="0" algn="ctr" defTabSz="711200">
            <a:lnSpc>
              <a:spcPct val="90000"/>
            </a:lnSpc>
            <a:spcBef>
              <a:spcPct val="0"/>
            </a:spcBef>
            <a:spcAft>
              <a:spcPct val="35000"/>
            </a:spcAft>
          </a:pPr>
          <a:r>
            <a:rPr lang="en-US" sz="1600" kern="1200" dirty="0" smtClean="0"/>
            <a:t>To understand the factors influencing customer purchasing decisions and develop targeted marketing strategies.</a:t>
          </a:r>
          <a:endParaRPr lang="en-US" sz="1600" kern="1200" dirty="0"/>
        </a:p>
      </dsp:txBody>
      <dsp:txXfrm>
        <a:off x="99731" y="2845832"/>
        <a:ext cx="1846045" cy="1813480"/>
      </dsp:txXfrm>
    </dsp:sp>
    <dsp:sp modelId="{77F258CE-E870-4494-84C5-11AABEEF8BAC}">
      <dsp:nvSpPr>
        <dsp:cNvPr id="0" name=""/>
        <dsp:cNvSpPr/>
      </dsp:nvSpPr>
      <dsp:spPr>
        <a:xfrm>
          <a:off x="2232" y="759354"/>
          <a:ext cx="1949979" cy="38999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smtClean="0"/>
            <a:t>In marketing</a:t>
          </a:r>
          <a:endParaRPr lang="en-US" sz="2100" kern="1200" dirty="0"/>
        </a:p>
      </dsp:txBody>
      <dsp:txXfrm>
        <a:off x="2232" y="759354"/>
        <a:ext cx="1949979" cy="389995"/>
      </dsp:txXfrm>
    </dsp:sp>
    <dsp:sp modelId="{5ECAFA33-1C16-4E58-8895-ED22D64A0574}">
      <dsp:nvSpPr>
        <dsp:cNvPr id="0" name=""/>
        <dsp:cNvSpPr/>
      </dsp:nvSpPr>
      <dsp:spPr>
        <a:xfrm>
          <a:off x="2179228" y="1149350"/>
          <a:ext cx="0" cy="3509962"/>
        </a:xfrm>
        <a:prstGeom prst="lin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D1A5B4-FC0B-41FB-972A-47891C99EFEB}">
      <dsp:nvSpPr>
        <dsp:cNvPr id="0" name=""/>
        <dsp:cNvSpPr/>
      </dsp:nvSpPr>
      <dsp:spPr>
        <a:xfrm>
          <a:off x="2276727" y="1266348"/>
          <a:ext cx="1846045" cy="15794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D8BA95-37A5-4C7B-91D6-6DF0CAF98A76}">
      <dsp:nvSpPr>
        <dsp:cNvPr id="0" name=""/>
        <dsp:cNvSpPr/>
      </dsp:nvSpPr>
      <dsp:spPr>
        <a:xfrm>
          <a:off x="2276727" y="2845832"/>
          <a:ext cx="1846045" cy="181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lvl="0" algn="ctr" defTabSz="711200">
            <a:lnSpc>
              <a:spcPct val="90000"/>
            </a:lnSpc>
            <a:spcBef>
              <a:spcPct val="0"/>
            </a:spcBef>
            <a:spcAft>
              <a:spcPct val="35000"/>
            </a:spcAft>
          </a:pPr>
          <a:r>
            <a:rPr lang="en-US" sz="1600" kern="1200" dirty="0" smtClean="0"/>
            <a:t>To examine the effectiveness of a new treatment method in reducing patient recovery time.</a:t>
          </a:r>
          <a:endParaRPr lang="en-US" sz="1600" kern="1200" dirty="0"/>
        </a:p>
      </dsp:txBody>
      <dsp:txXfrm>
        <a:off x="2276727" y="2845832"/>
        <a:ext cx="1846045" cy="1813480"/>
      </dsp:txXfrm>
    </dsp:sp>
    <dsp:sp modelId="{82C34760-27D9-41F7-98DF-3E63349F1081}">
      <dsp:nvSpPr>
        <dsp:cNvPr id="0" name=""/>
        <dsp:cNvSpPr/>
      </dsp:nvSpPr>
      <dsp:spPr>
        <a:xfrm>
          <a:off x="2179228" y="759354"/>
          <a:ext cx="1949979" cy="38999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smtClean="0"/>
            <a:t>In healthcare</a:t>
          </a:r>
          <a:endParaRPr lang="en-US" sz="2100" kern="1200" dirty="0"/>
        </a:p>
      </dsp:txBody>
      <dsp:txXfrm>
        <a:off x="2179228" y="759354"/>
        <a:ext cx="1949979" cy="389995"/>
      </dsp:txXfrm>
    </dsp:sp>
    <dsp:sp modelId="{9B5CC40F-FC76-486C-8B0C-9A0AD2A3F47F}">
      <dsp:nvSpPr>
        <dsp:cNvPr id="0" name=""/>
        <dsp:cNvSpPr/>
      </dsp:nvSpPr>
      <dsp:spPr>
        <a:xfrm>
          <a:off x="4356225" y="1149350"/>
          <a:ext cx="0" cy="3509962"/>
        </a:xfrm>
        <a:prstGeom prst="lin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A9A293-EB97-4CB6-842F-FC7519DE5A35}">
      <dsp:nvSpPr>
        <dsp:cNvPr id="0" name=""/>
        <dsp:cNvSpPr/>
      </dsp:nvSpPr>
      <dsp:spPr>
        <a:xfrm>
          <a:off x="4453724" y="1266348"/>
          <a:ext cx="1846045" cy="157948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75ED2B-B1B1-45BE-A52A-E18202D26748}">
      <dsp:nvSpPr>
        <dsp:cNvPr id="0" name=""/>
        <dsp:cNvSpPr/>
      </dsp:nvSpPr>
      <dsp:spPr>
        <a:xfrm>
          <a:off x="4453724" y="2845832"/>
          <a:ext cx="1846045" cy="181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lvl="0" algn="ctr" defTabSz="711200">
            <a:lnSpc>
              <a:spcPct val="90000"/>
            </a:lnSpc>
            <a:spcBef>
              <a:spcPct val="0"/>
            </a:spcBef>
            <a:spcAft>
              <a:spcPct val="35000"/>
            </a:spcAft>
          </a:pPr>
          <a:r>
            <a:rPr lang="en-US" sz="1600" kern="1200" dirty="0" smtClean="0"/>
            <a:t>To predict stock market trends and identify profitable investment opportunities.</a:t>
          </a:r>
          <a:endParaRPr lang="en-US" sz="1600" kern="1200" dirty="0"/>
        </a:p>
      </dsp:txBody>
      <dsp:txXfrm>
        <a:off x="4453724" y="2845832"/>
        <a:ext cx="1846045" cy="1813480"/>
      </dsp:txXfrm>
    </dsp:sp>
    <dsp:sp modelId="{B98DD99B-4193-4AD9-BB42-71BF94630906}">
      <dsp:nvSpPr>
        <dsp:cNvPr id="0" name=""/>
        <dsp:cNvSpPr/>
      </dsp:nvSpPr>
      <dsp:spPr>
        <a:xfrm>
          <a:off x="4356225" y="759354"/>
          <a:ext cx="1949979" cy="38999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smtClean="0"/>
            <a:t>In finance</a:t>
          </a:r>
          <a:endParaRPr lang="en-US" sz="2100" kern="1200" dirty="0"/>
        </a:p>
      </dsp:txBody>
      <dsp:txXfrm>
        <a:off x="4356225" y="759354"/>
        <a:ext cx="1949979" cy="3899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C3CAB-1324-4195-BD2F-3C7AA019A0C9}">
      <dsp:nvSpPr>
        <dsp:cNvPr id="0" name=""/>
        <dsp:cNvSpPr/>
      </dsp:nvSpPr>
      <dsp:spPr>
        <a:xfrm>
          <a:off x="1754176" y="2043365"/>
          <a:ext cx="1331935" cy="133193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Data Quality Assessment</a:t>
          </a:r>
          <a:endParaRPr lang="en-US" sz="1300" kern="1200" dirty="0"/>
        </a:p>
      </dsp:txBody>
      <dsp:txXfrm>
        <a:off x="1949233" y="2238422"/>
        <a:ext cx="941821" cy="941821"/>
      </dsp:txXfrm>
    </dsp:sp>
    <dsp:sp modelId="{D17C8E2E-C0FC-4385-8380-3011DABE9B6F}">
      <dsp:nvSpPr>
        <dsp:cNvPr id="0" name=""/>
        <dsp:cNvSpPr/>
      </dsp:nvSpPr>
      <dsp:spPr>
        <a:xfrm rot="16200000">
          <a:off x="2251990" y="1850446"/>
          <a:ext cx="336307" cy="49531"/>
        </a:xfrm>
        <a:custGeom>
          <a:avLst/>
          <a:gdLst/>
          <a:ahLst/>
          <a:cxnLst/>
          <a:rect l="0" t="0" r="0" b="0"/>
          <a:pathLst>
            <a:path>
              <a:moveTo>
                <a:pt x="0" y="24765"/>
              </a:moveTo>
              <a:lnTo>
                <a:pt x="336307" y="2476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411736" y="1866804"/>
        <a:ext cx="16815" cy="16815"/>
      </dsp:txXfrm>
    </dsp:sp>
    <dsp:sp modelId="{653AF022-F8D8-4776-ADEE-6D8C82CEDCDE}">
      <dsp:nvSpPr>
        <dsp:cNvPr id="0" name=""/>
        <dsp:cNvSpPr/>
      </dsp:nvSpPr>
      <dsp:spPr>
        <a:xfrm>
          <a:off x="1687579" y="241928"/>
          <a:ext cx="1465129" cy="1465129"/>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ts val="0"/>
            </a:spcAft>
          </a:pPr>
          <a:r>
            <a:rPr lang="en-US" sz="1200" kern="1200" dirty="0" smtClean="0"/>
            <a:t>Accuracy</a:t>
          </a:r>
          <a:endParaRPr lang="en-US" sz="1200" kern="1200" dirty="0"/>
        </a:p>
      </dsp:txBody>
      <dsp:txXfrm>
        <a:off x="1902142" y="456491"/>
        <a:ext cx="1036003" cy="1036003"/>
      </dsp:txXfrm>
    </dsp:sp>
    <dsp:sp modelId="{CC210D07-2916-4B4E-A655-60C17544DA71}">
      <dsp:nvSpPr>
        <dsp:cNvPr id="0" name=""/>
        <dsp:cNvSpPr/>
      </dsp:nvSpPr>
      <dsp:spPr>
        <a:xfrm>
          <a:off x="3086111" y="2684567"/>
          <a:ext cx="336307" cy="49531"/>
        </a:xfrm>
        <a:custGeom>
          <a:avLst/>
          <a:gdLst/>
          <a:ahLst/>
          <a:cxnLst/>
          <a:rect l="0" t="0" r="0" b="0"/>
          <a:pathLst>
            <a:path>
              <a:moveTo>
                <a:pt x="0" y="24765"/>
              </a:moveTo>
              <a:lnTo>
                <a:pt x="336307" y="2476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45857" y="2700925"/>
        <a:ext cx="16815" cy="16815"/>
      </dsp:txXfrm>
    </dsp:sp>
    <dsp:sp modelId="{3BF26425-5F42-4431-9BF7-9D835F651343}">
      <dsp:nvSpPr>
        <dsp:cNvPr id="0" name=""/>
        <dsp:cNvSpPr/>
      </dsp:nvSpPr>
      <dsp:spPr>
        <a:xfrm>
          <a:off x="3422418" y="1976768"/>
          <a:ext cx="1465129" cy="1465129"/>
        </a:xfrm>
        <a:prstGeom prst="ellipse">
          <a:avLst/>
        </a:prstGeom>
        <a:solidFill>
          <a:schemeClr val="accent5">
            <a:hueOff val="-2252848"/>
            <a:satOff val="-5806"/>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ts val="0"/>
            </a:spcAft>
          </a:pPr>
          <a:r>
            <a:rPr lang="en-US" sz="1200" kern="1200" dirty="0" smtClean="0"/>
            <a:t>Completeness</a:t>
          </a:r>
          <a:endParaRPr lang="en-US" sz="1200" kern="1200" dirty="0"/>
        </a:p>
      </dsp:txBody>
      <dsp:txXfrm>
        <a:off x="3636981" y="2191331"/>
        <a:ext cx="1036003" cy="1036003"/>
      </dsp:txXfrm>
    </dsp:sp>
    <dsp:sp modelId="{4369FB9A-FEE3-4F95-BA78-CFAFBE35BB8D}">
      <dsp:nvSpPr>
        <dsp:cNvPr id="0" name=""/>
        <dsp:cNvSpPr/>
      </dsp:nvSpPr>
      <dsp:spPr>
        <a:xfrm rot="5400000">
          <a:off x="2251990" y="3518689"/>
          <a:ext cx="336307" cy="49531"/>
        </a:xfrm>
        <a:custGeom>
          <a:avLst/>
          <a:gdLst/>
          <a:ahLst/>
          <a:cxnLst/>
          <a:rect l="0" t="0" r="0" b="0"/>
          <a:pathLst>
            <a:path>
              <a:moveTo>
                <a:pt x="0" y="24765"/>
              </a:moveTo>
              <a:lnTo>
                <a:pt x="336307" y="2476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411736" y="3535047"/>
        <a:ext cx="16815" cy="16815"/>
      </dsp:txXfrm>
    </dsp:sp>
    <dsp:sp modelId="{BCEC0668-DC15-4CD3-9B08-C9A200996F3F}">
      <dsp:nvSpPr>
        <dsp:cNvPr id="0" name=""/>
        <dsp:cNvSpPr/>
      </dsp:nvSpPr>
      <dsp:spPr>
        <a:xfrm>
          <a:off x="1687579" y="3711608"/>
          <a:ext cx="1465129" cy="1465129"/>
        </a:xfrm>
        <a:prstGeom prst="ellipse">
          <a:avLst/>
        </a:prstGeom>
        <a:solidFill>
          <a:schemeClr val="accent5">
            <a:hueOff val="-4505695"/>
            <a:satOff val="-11613"/>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ts val="0"/>
            </a:spcAft>
          </a:pPr>
          <a:r>
            <a:rPr lang="en-US" sz="1200" kern="1200" dirty="0" smtClean="0"/>
            <a:t>Consistency</a:t>
          </a:r>
          <a:endParaRPr lang="en-US" sz="1200" kern="1200" dirty="0"/>
        </a:p>
      </dsp:txBody>
      <dsp:txXfrm>
        <a:off x="1902142" y="3926171"/>
        <a:ext cx="1036003" cy="1036003"/>
      </dsp:txXfrm>
    </dsp:sp>
    <dsp:sp modelId="{6139D788-7AC6-4F60-A5BF-2F74D5992CAD}">
      <dsp:nvSpPr>
        <dsp:cNvPr id="0" name=""/>
        <dsp:cNvSpPr/>
      </dsp:nvSpPr>
      <dsp:spPr>
        <a:xfrm rot="10800000">
          <a:off x="1417869" y="2684567"/>
          <a:ext cx="336307" cy="49531"/>
        </a:xfrm>
        <a:custGeom>
          <a:avLst/>
          <a:gdLst/>
          <a:ahLst/>
          <a:cxnLst/>
          <a:rect l="0" t="0" r="0" b="0"/>
          <a:pathLst>
            <a:path>
              <a:moveTo>
                <a:pt x="0" y="24765"/>
              </a:moveTo>
              <a:lnTo>
                <a:pt x="336307" y="2476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577614" y="2700925"/>
        <a:ext cx="16815" cy="16815"/>
      </dsp:txXfrm>
    </dsp:sp>
    <dsp:sp modelId="{ADB4E828-FA7B-499F-85B0-EEC6E566E68E}">
      <dsp:nvSpPr>
        <dsp:cNvPr id="0" name=""/>
        <dsp:cNvSpPr/>
      </dsp:nvSpPr>
      <dsp:spPr>
        <a:xfrm>
          <a:off x="-47260" y="1976768"/>
          <a:ext cx="1465129" cy="1465129"/>
        </a:xfrm>
        <a:prstGeom prst="ellipse">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ts val="0"/>
            </a:spcAft>
          </a:pPr>
          <a:r>
            <a:rPr lang="en-US" sz="1200" kern="1200" dirty="0" smtClean="0"/>
            <a:t>Reliability</a:t>
          </a:r>
          <a:endParaRPr lang="en-US" sz="1200" kern="1200" dirty="0"/>
        </a:p>
      </dsp:txBody>
      <dsp:txXfrm>
        <a:off x="167303" y="2191331"/>
        <a:ext cx="1036003" cy="10360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D77BB-A2AF-487A-A416-5BD6026CF865}">
      <dsp:nvSpPr>
        <dsp:cNvPr id="0" name=""/>
        <dsp:cNvSpPr/>
      </dsp:nvSpPr>
      <dsp:spPr>
        <a:xfrm>
          <a:off x="1073529" y="953"/>
          <a:ext cx="2001221" cy="120073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Biased insights</a:t>
          </a:r>
          <a:endParaRPr lang="en-US" sz="2400" kern="1200" dirty="0"/>
        </a:p>
      </dsp:txBody>
      <dsp:txXfrm>
        <a:off x="1073529" y="953"/>
        <a:ext cx="2001221" cy="1200732"/>
      </dsp:txXfrm>
    </dsp:sp>
    <dsp:sp modelId="{72B28558-D943-4E35-890E-A38FCA6B6885}">
      <dsp:nvSpPr>
        <dsp:cNvPr id="0" name=""/>
        <dsp:cNvSpPr/>
      </dsp:nvSpPr>
      <dsp:spPr>
        <a:xfrm>
          <a:off x="1073529" y="1401808"/>
          <a:ext cx="2001221" cy="120073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Incorrect conclusions</a:t>
          </a:r>
          <a:endParaRPr lang="en-US" sz="2400" kern="1200" dirty="0"/>
        </a:p>
      </dsp:txBody>
      <dsp:txXfrm>
        <a:off x="1073529" y="1401808"/>
        <a:ext cx="2001221" cy="1200732"/>
      </dsp:txXfrm>
    </dsp:sp>
    <dsp:sp modelId="{0814F022-C459-4CC7-BDE5-54A2F3206621}">
      <dsp:nvSpPr>
        <dsp:cNvPr id="0" name=""/>
        <dsp:cNvSpPr/>
      </dsp:nvSpPr>
      <dsp:spPr>
        <a:xfrm>
          <a:off x="1073529" y="2802663"/>
          <a:ext cx="2001221" cy="1200732"/>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Inaccurate predictions </a:t>
          </a:r>
          <a:endParaRPr lang="en-US" sz="2400" kern="1200" dirty="0"/>
        </a:p>
      </dsp:txBody>
      <dsp:txXfrm>
        <a:off x="1073529" y="2802663"/>
        <a:ext cx="2001221" cy="12007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50A21-B5F5-41C2-99D8-F558C3022E67}">
      <dsp:nvSpPr>
        <dsp:cNvPr id="0" name=""/>
        <dsp:cNvSpPr/>
      </dsp:nvSpPr>
      <dsp:spPr>
        <a:xfrm>
          <a:off x="0" y="4751201"/>
          <a:ext cx="1082377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699CC4-B4B4-4192-8FB6-C8530A44497F}">
      <dsp:nvSpPr>
        <dsp:cNvPr id="0" name=""/>
        <dsp:cNvSpPr/>
      </dsp:nvSpPr>
      <dsp:spPr>
        <a:xfrm>
          <a:off x="0" y="3734409"/>
          <a:ext cx="1082377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86D5EB-0BC8-49A3-9D82-BE0AC9F72AB9}">
      <dsp:nvSpPr>
        <dsp:cNvPr id="0" name=""/>
        <dsp:cNvSpPr/>
      </dsp:nvSpPr>
      <dsp:spPr>
        <a:xfrm>
          <a:off x="0" y="2717617"/>
          <a:ext cx="1082377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2CB2C7-247C-4F7B-B342-5805BA7A7E01}">
      <dsp:nvSpPr>
        <dsp:cNvPr id="0" name=""/>
        <dsp:cNvSpPr/>
      </dsp:nvSpPr>
      <dsp:spPr>
        <a:xfrm>
          <a:off x="0" y="2367608"/>
          <a:ext cx="1082377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F94DB9-B45D-4C2E-BC5C-ACABCF0D59D0}">
      <dsp:nvSpPr>
        <dsp:cNvPr id="0" name=""/>
        <dsp:cNvSpPr/>
      </dsp:nvSpPr>
      <dsp:spPr>
        <a:xfrm>
          <a:off x="0" y="1350816"/>
          <a:ext cx="1082377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A011F6-BADB-4F3A-A3AB-ADB9D2B8AE20}">
      <dsp:nvSpPr>
        <dsp:cNvPr id="0" name=""/>
        <dsp:cNvSpPr/>
      </dsp:nvSpPr>
      <dsp:spPr>
        <a:xfrm>
          <a:off x="0" y="334023"/>
          <a:ext cx="1082377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459ED9-E319-4709-8DD0-07A5DC570F84}">
      <dsp:nvSpPr>
        <dsp:cNvPr id="0" name=""/>
        <dsp:cNvSpPr/>
      </dsp:nvSpPr>
      <dsp:spPr>
        <a:xfrm>
          <a:off x="2814181" y="682"/>
          <a:ext cx="8009594" cy="333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kern="1200" dirty="0" smtClean="0"/>
            <a:t>The mean is the average value of a set of numbers. </a:t>
          </a:r>
          <a:endParaRPr lang="en-US" sz="1800" kern="1200" dirty="0"/>
        </a:p>
      </dsp:txBody>
      <dsp:txXfrm>
        <a:off x="2814181" y="682"/>
        <a:ext cx="8009594" cy="333341"/>
      </dsp:txXfrm>
    </dsp:sp>
    <dsp:sp modelId="{67E19993-B2C3-4029-897E-A036979B7D5C}">
      <dsp:nvSpPr>
        <dsp:cNvPr id="0" name=""/>
        <dsp:cNvSpPr/>
      </dsp:nvSpPr>
      <dsp:spPr>
        <a:xfrm>
          <a:off x="0" y="682"/>
          <a:ext cx="2814181" cy="333341"/>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kern="1200" dirty="0" smtClean="0"/>
            <a:t>Mean (μ)</a:t>
          </a:r>
          <a:endParaRPr lang="en-US" sz="1800" kern="1200" dirty="0"/>
        </a:p>
      </dsp:txBody>
      <dsp:txXfrm>
        <a:off x="16275" y="16957"/>
        <a:ext cx="2781631" cy="317066"/>
      </dsp:txXfrm>
    </dsp:sp>
    <dsp:sp modelId="{28E9371E-EA99-439A-A755-8381ABAA0B63}">
      <dsp:nvSpPr>
        <dsp:cNvPr id="0" name=""/>
        <dsp:cNvSpPr/>
      </dsp:nvSpPr>
      <dsp:spPr>
        <a:xfrm>
          <a:off x="0" y="334023"/>
          <a:ext cx="10823776" cy="666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pt-BR" sz="1400" kern="1200" dirty="0" smtClean="0"/>
            <a:t>μ = (x₁ + x₂ + ... + xn) / n</a:t>
          </a:r>
          <a:endParaRPr lang="pt-BR" sz="1400" kern="1200" dirty="0"/>
        </a:p>
      </dsp:txBody>
      <dsp:txXfrm>
        <a:off x="0" y="334023"/>
        <a:ext cx="10823776" cy="666783"/>
      </dsp:txXfrm>
    </dsp:sp>
    <dsp:sp modelId="{B7899E85-7CB3-49A7-9F96-97887C4A04D5}">
      <dsp:nvSpPr>
        <dsp:cNvPr id="0" name=""/>
        <dsp:cNvSpPr/>
      </dsp:nvSpPr>
      <dsp:spPr>
        <a:xfrm>
          <a:off x="2814181" y="1017474"/>
          <a:ext cx="8009594" cy="333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kern="1200" dirty="0" smtClean="0"/>
            <a:t>The median is the middle value in a sorted dataset.</a:t>
          </a:r>
          <a:endParaRPr lang="en-US" sz="1800" kern="1200" dirty="0"/>
        </a:p>
      </dsp:txBody>
      <dsp:txXfrm>
        <a:off x="2814181" y="1017474"/>
        <a:ext cx="8009594" cy="333341"/>
      </dsp:txXfrm>
    </dsp:sp>
    <dsp:sp modelId="{B12D2A12-E280-4A02-8967-1BA36B19A19B}">
      <dsp:nvSpPr>
        <dsp:cNvPr id="0" name=""/>
        <dsp:cNvSpPr/>
      </dsp:nvSpPr>
      <dsp:spPr>
        <a:xfrm>
          <a:off x="0" y="1017474"/>
          <a:ext cx="2814181" cy="333341"/>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kern="1200" dirty="0" smtClean="0"/>
            <a:t>Median</a:t>
          </a:r>
          <a:endParaRPr lang="en-US" sz="1800" kern="1200" dirty="0"/>
        </a:p>
      </dsp:txBody>
      <dsp:txXfrm>
        <a:off x="16275" y="1033749"/>
        <a:ext cx="2781631" cy="317066"/>
      </dsp:txXfrm>
    </dsp:sp>
    <dsp:sp modelId="{7741D5D4-FE23-42C2-A82F-42A530FD4E85}">
      <dsp:nvSpPr>
        <dsp:cNvPr id="0" name=""/>
        <dsp:cNvSpPr/>
      </dsp:nvSpPr>
      <dsp:spPr>
        <a:xfrm>
          <a:off x="0" y="1350816"/>
          <a:ext cx="10823776" cy="666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If there is an even number of observations, the median is the average of the two middle values.</a:t>
          </a:r>
          <a:endParaRPr lang="en-US" sz="1400" kern="1200" dirty="0"/>
        </a:p>
      </dsp:txBody>
      <dsp:txXfrm>
        <a:off x="0" y="1350816"/>
        <a:ext cx="10823776" cy="666783"/>
      </dsp:txXfrm>
    </dsp:sp>
    <dsp:sp modelId="{6A43C7E4-1D11-4425-9D71-D2950AA7DD30}">
      <dsp:nvSpPr>
        <dsp:cNvPr id="0" name=""/>
        <dsp:cNvSpPr/>
      </dsp:nvSpPr>
      <dsp:spPr>
        <a:xfrm>
          <a:off x="2814181" y="2034266"/>
          <a:ext cx="8009594" cy="333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kern="1200" dirty="0" smtClean="0"/>
            <a:t>The mode is the value that appears most frequently in a dataset.</a:t>
          </a:r>
          <a:endParaRPr lang="en-US" sz="1800" kern="1200" dirty="0"/>
        </a:p>
      </dsp:txBody>
      <dsp:txXfrm>
        <a:off x="2814181" y="2034266"/>
        <a:ext cx="8009594" cy="333341"/>
      </dsp:txXfrm>
    </dsp:sp>
    <dsp:sp modelId="{6983C7C5-9BC7-4AFB-ACB9-1F7AA467AEFC}">
      <dsp:nvSpPr>
        <dsp:cNvPr id="0" name=""/>
        <dsp:cNvSpPr/>
      </dsp:nvSpPr>
      <dsp:spPr>
        <a:xfrm>
          <a:off x="0" y="2034266"/>
          <a:ext cx="2814181" cy="333341"/>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kern="1200" dirty="0" smtClean="0"/>
            <a:t>Mode</a:t>
          </a:r>
          <a:endParaRPr lang="en-US" sz="1800" kern="1200" dirty="0"/>
        </a:p>
      </dsp:txBody>
      <dsp:txXfrm>
        <a:off x="16275" y="2050541"/>
        <a:ext cx="2781631" cy="317066"/>
      </dsp:txXfrm>
    </dsp:sp>
    <dsp:sp modelId="{7036B846-6F07-460E-AC7A-784A91347A70}">
      <dsp:nvSpPr>
        <dsp:cNvPr id="0" name=""/>
        <dsp:cNvSpPr/>
      </dsp:nvSpPr>
      <dsp:spPr>
        <a:xfrm>
          <a:off x="2814181" y="2384275"/>
          <a:ext cx="8009594" cy="333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kern="1200" dirty="0" smtClean="0"/>
            <a:t>Variance measures the spread or variability of a dataset.</a:t>
          </a:r>
          <a:endParaRPr lang="en-US" sz="1800" kern="1200" dirty="0"/>
        </a:p>
      </dsp:txBody>
      <dsp:txXfrm>
        <a:off x="2814181" y="2384275"/>
        <a:ext cx="8009594" cy="333341"/>
      </dsp:txXfrm>
    </dsp:sp>
    <dsp:sp modelId="{E4F83B80-BD30-4B3D-9CAA-FD257F3968CF}">
      <dsp:nvSpPr>
        <dsp:cNvPr id="0" name=""/>
        <dsp:cNvSpPr/>
      </dsp:nvSpPr>
      <dsp:spPr>
        <a:xfrm>
          <a:off x="0" y="2384275"/>
          <a:ext cx="2814181" cy="333341"/>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kern="1200" dirty="0" smtClean="0"/>
            <a:t>Variance (σ²)</a:t>
          </a:r>
          <a:endParaRPr lang="en-US" sz="1800" kern="1200" dirty="0"/>
        </a:p>
      </dsp:txBody>
      <dsp:txXfrm>
        <a:off x="16275" y="2400550"/>
        <a:ext cx="2781631" cy="317066"/>
      </dsp:txXfrm>
    </dsp:sp>
    <dsp:sp modelId="{D0BD0CCC-DF5E-4B5E-A335-32F19CDD246E}">
      <dsp:nvSpPr>
        <dsp:cNvPr id="0" name=""/>
        <dsp:cNvSpPr/>
      </dsp:nvSpPr>
      <dsp:spPr>
        <a:xfrm>
          <a:off x="0" y="2717617"/>
          <a:ext cx="10823776" cy="666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pt-BR" sz="1400" kern="1200" dirty="0" smtClean="0"/>
            <a:t>σ² = Σ(xᵢ - μ)² / n</a:t>
          </a:r>
          <a:endParaRPr lang="pt-BR" sz="1400" kern="1200" dirty="0"/>
        </a:p>
      </dsp:txBody>
      <dsp:txXfrm>
        <a:off x="0" y="2717617"/>
        <a:ext cx="10823776" cy="666783"/>
      </dsp:txXfrm>
    </dsp:sp>
    <dsp:sp modelId="{F2B4FA04-13E1-426E-BE84-5C3666DE8F86}">
      <dsp:nvSpPr>
        <dsp:cNvPr id="0" name=""/>
        <dsp:cNvSpPr/>
      </dsp:nvSpPr>
      <dsp:spPr>
        <a:xfrm>
          <a:off x="2814181" y="3401067"/>
          <a:ext cx="8009594" cy="333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kern="1200" dirty="0" smtClean="0"/>
            <a:t>The standard deviation is the square root of the variance.</a:t>
          </a:r>
          <a:endParaRPr lang="en-US" sz="1800" kern="1200" dirty="0"/>
        </a:p>
      </dsp:txBody>
      <dsp:txXfrm>
        <a:off x="2814181" y="3401067"/>
        <a:ext cx="8009594" cy="333341"/>
      </dsp:txXfrm>
    </dsp:sp>
    <dsp:sp modelId="{9E5789D5-4122-46DA-BA3F-62871CBB3308}">
      <dsp:nvSpPr>
        <dsp:cNvPr id="0" name=""/>
        <dsp:cNvSpPr/>
      </dsp:nvSpPr>
      <dsp:spPr>
        <a:xfrm>
          <a:off x="0" y="3401067"/>
          <a:ext cx="2814181" cy="333341"/>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kern="1200" dirty="0" smtClean="0"/>
            <a:t>Standard Deviation (σ)</a:t>
          </a:r>
          <a:endParaRPr lang="en-US" sz="1800" kern="1200" dirty="0"/>
        </a:p>
      </dsp:txBody>
      <dsp:txXfrm>
        <a:off x="16275" y="3417342"/>
        <a:ext cx="2781631" cy="317066"/>
      </dsp:txXfrm>
    </dsp:sp>
    <dsp:sp modelId="{4FBAE222-45E2-4DE3-B7D6-5EF4028F057D}">
      <dsp:nvSpPr>
        <dsp:cNvPr id="0" name=""/>
        <dsp:cNvSpPr/>
      </dsp:nvSpPr>
      <dsp:spPr>
        <a:xfrm>
          <a:off x="0" y="3734409"/>
          <a:ext cx="10823776" cy="666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It represents the average distance between each data point and the mean.</a:t>
          </a:r>
          <a:endParaRPr lang="en-US" sz="1400" kern="1200" dirty="0"/>
        </a:p>
        <a:p>
          <a:pPr marL="114300" lvl="1" indent="-114300" algn="l" defTabSz="622300">
            <a:lnSpc>
              <a:spcPct val="90000"/>
            </a:lnSpc>
            <a:spcBef>
              <a:spcPct val="0"/>
            </a:spcBef>
            <a:spcAft>
              <a:spcPct val="15000"/>
            </a:spcAft>
            <a:buChar char="••"/>
          </a:pPr>
          <a:r>
            <a:rPr lang="pt-BR" sz="1400" kern="1200" dirty="0" smtClean="0"/>
            <a:t>σ = √(Σ(xᵢ - μ)² / n)</a:t>
          </a:r>
          <a:endParaRPr lang="pt-BR" sz="1400" kern="1200" dirty="0"/>
        </a:p>
      </dsp:txBody>
      <dsp:txXfrm>
        <a:off x="0" y="3734409"/>
        <a:ext cx="10823776" cy="666783"/>
      </dsp:txXfrm>
    </dsp:sp>
    <dsp:sp modelId="{58139588-9B0C-4E72-B0B3-FC3E1EF729A8}">
      <dsp:nvSpPr>
        <dsp:cNvPr id="0" name=""/>
        <dsp:cNvSpPr/>
      </dsp:nvSpPr>
      <dsp:spPr>
        <a:xfrm>
          <a:off x="2814181" y="4417859"/>
          <a:ext cx="8009594" cy="333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kern="1200" dirty="0" smtClean="0"/>
            <a:t>A percentile indicates the value below which a given percentage of data falls.</a:t>
          </a:r>
          <a:endParaRPr lang="en-US" sz="1800" kern="1200" dirty="0"/>
        </a:p>
      </dsp:txBody>
      <dsp:txXfrm>
        <a:off x="2814181" y="4417859"/>
        <a:ext cx="8009594" cy="333341"/>
      </dsp:txXfrm>
    </dsp:sp>
    <dsp:sp modelId="{3B5D9083-4577-4CC1-AD66-D01A653F985D}">
      <dsp:nvSpPr>
        <dsp:cNvPr id="0" name=""/>
        <dsp:cNvSpPr/>
      </dsp:nvSpPr>
      <dsp:spPr>
        <a:xfrm>
          <a:off x="0" y="4417859"/>
          <a:ext cx="2814181" cy="333341"/>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kern="1200" dirty="0" smtClean="0"/>
            <a:t>Percentile</a:t>
          </a:r>
          <a:endParaRPr lang="en-US" sz="1800" kern="1200" dirty="0"/>
        </a:p>
      </dsp:txBody>
      <dsp:txXfrm>
        <a:off x="16275" y="4434134"/>
        <a:ext cx="2781631" cy="317066"/>
      </dsp:txXfrm>
    </dsp:sp>
    <dsp:sp modelId="{0C28310B-801C-44A2-AE51-CAE673130315}">
      <dsp:nvSpPr>
        <dsp:cNvPr id="0" name=""/>
        <dsp:cNvSpPr/>
      </dsp:nvSpPr>
      <dsp:spPr>
        <a:xfrm>
          <a:off x="0" y="4751201"/>
          <a:ext cx="10823776" cy="666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The </a:t>
          </a:r>
          <a:r>
            <a:rPr lang="en-US" sz="1400" kern="1200" dirty="0" err="1" smtClean="0"/>
            <a:t>pth</a:t>
          </a:r>
          <a:r>
            <a:rPr lang="en-US" sz="1400" kern="1200" dirty="0" smtClean="0"/>
            <a:t> percentile divides the data into two parts: p% of the data lies below the </a:t>
          </a:r>
          <a:r>
            <a:rPr lang="en-US" sz="1400" kern="1200" dirty="0" err="1" smtClean="0"/>
            <a:t>pth</a:t>
          </a:r>
          <a:r>
            <a:rPr lang="en-US" sz="1400" kern="1200" dirty="0" smtClean="0"/>
            <a:t> percentile, and (100 - p)% lies above it.</a:t>
          </a:r>
          <a:endParaRPr lang="en-US" sz="1400" kern="1200" dirty="0"/>
        </a:p>
      </dsp:txBody>
      <dsp:txXfrm>
        <a:off x="0" y="4751201"/>
        <a:ext cx="10823776" cy="6667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3F5B96-D7B5-467D-9FCE-67BBF2980ADF}">
      <dsp:nvSpPr>
        <dsp:cNvPr id="0" name=""/>
        <dsp:cNvSpPr/>
      </dsp:nvSpPr>
      <dsp:spPr>
        <a:xfrm>
          <a:off x="870056" y="40051"/>
          <a:ext cx="8591292" cy="1250763"/>
        </a:xfrm>
        <a:prstGeom prst="rightArrow">
          <a:avLst>
            <a:gd name="adj1" fmla="val 50000"/>
            <a:gd name="adj2" fmla="val 5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254000" bIns="198559" numCol="1" spcCol="1270" anchor="ctr" anchorCtr="0">
          <a:noAutofit/>
        </a:bodyPr>
        <a:lstStyle/>
        <a:p>
          <a:pPr lvl="0" algn="l" defTabSz="1111250">
            <a:lnSpc>
              <a:spcPct val="90000"/>
            </a:lnSpc>
            <a:spcBef>
              <a:spcPct val="0"/>
            </a:spcBef>
            <a:spcAft>
              <a:spcPct val="35000"/>
            </a:spcAft>
          </a:pPr>
          <a:r>
            <a:rPr lang="en-US" sz="2500" kern="1200" dirty="0" smtClean="0"/>
            <a:t>Plan</a:t>
          </a:r>
          <a:endParaRPr lang="en-US" sz="2500" kern="1200" dirty="0"/>
        </a:p>
      </dsp:txBody>
      <dsp:txXfrm>
        <a:off x="870056" y="352742"/>
        <a:ext cx="8278601" cy="625381"/>
      </dsp:txXfrm>
    </dsp:sp>
    <dsp:sp modelId="{26C47A34-8E59-4011-886D-D55930B02EF1}">
      <dsp:nvSpPr>
        <dsp:cNvPr id="0" name=""/>
        <dsp:cNvSpPr/>
      </dsp:nvSpPr>
      <dsp:spPr>
        <a:xfrm>
          <a:off x="870056" y="1006610"/>
          <a:ext cx="1980292" cy="2313534"/>
        </a:xfrm>
        <a:prstGeom prst="rect">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Set objectives, define data requirements, and plan the analysis.</a:t>
          </a:r>
          <a:endParaRPr lang="en-US" sz="2000" kern="1200" dirty="0"/>
        </a:p>
      </dsp:txBody>
      <dsp:txXfrm>
        <a:off x="870056" y="1006610"/>
        <a:ext cx="1980292" cy="2313534"/>
      </dsp:txXfrm>
    </dsp:sp>
    <dsp:sp modelId="{10CE2CCF-5B1F-43E9-A19C-3481D0D3193E}">
      <dsp:nvSpPr>
        <dsp:cNvPr id="0" name=""/>
        <dsp:cNvSpPr/>
      </dsp:nvSpPr>
      <dsp:spPr>
        <a:xfrm>
          <a:off x="2850349" y="456824"/>
          <a:ext cx="6610999" cy="1250763"/>
        </a:xfrm>
        <a:prstGeom prst="rightArrow">
          <a:avLst>
            <a:gd name="adj1" fmla="val 50000"/>
            <a:gd name="adj2" fmla="val 50000"/>
          </a:avLst>
        </a:prstGeom>
        <a:solidFill>
          <a:schemeClr val="accent5">
            <a:hueOff val="-2252848"/>
            <a:satOff val="-5806"/>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254000" bIns="198559" numCol="1" spcCol="1270" anchor="ctr" anchorCtr="0">
          <a:noAutofit/>
        </a:bodyPr>
        <a:lstStyle/>
        <a:p>
          <a:pPr lvl="0" algn="l" defTabSz="1111250">
            <a:lnSpc>
              <a:spcPct val="90000"/>
            </a:lnSpc>
            <a:spcBef>
              <a:spcPct val="0"/>
            </a:spcBef>
            <a:spcAft>
              <a:spcPct val="35000"/>
            </a:spcAft>
          </a:pPr>
          <a:r>
            <a:rPr lang="en-US" sz="2500" kern="1200" dirty="0" smtClean="0"/>
            <a:t>Do</a:t>
          </a:r>
          <a:endParaRPr lang="en-US" sz="2500" kern="1200" dirty="0"/>
        </a:p>
      </dsp:txBody>
      <dsp:txXfrm>
        <a:off x="2850349" y="769515"/>
        <a:ext cx="6298308" cy="625381"/>
      </dsp:txXfrm>
    </dsp:sp>
    <dsp:sp modelId="{201CBA86-90D7-4E85-89B6-FDF06269B262}">
      <dsp:nvSpPr>
        <dsp:cNvPr id="0" name=""/>
        <dsp:cNvSpPr/>
      </dsp:nvSpPr>
      <dsp:spPr>
        <a:xfrm>
          <a:off x="2850349" y="1423383"/>
          <a:ext cx="1980292" cy="2254565"/>
        </a:xfrm>
        <a:prstGeom prst="rect">
          <a:avLst/>
        </a:prstGeom>
        <a:solidFill>
          <a:schemeClr val="lt1">
            <a:hueOff val="0"/>
            <a:satOff val="0"/>
            <a:lumOff val="0"/>
            <a:alphaOff val="0"/>
          </a:schemeClr>
        </a:solidFill>
        <a:ln w="25400" cap="flat" cmpd="sng" algn="ctr">
          <a:solidFill>
            <a:schemeClr val="accent5">
              <a:hueOff val="-2252848"/>
              <a:satOff val="-5806"/>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Collect and analyze the data based on the defined plan.</a:t>
          </a:r>
          <a:endParaRPr lang="en-US" sz="2000" kern="1200" dirty="0"/>
        </a:p>
      </dsp:txBody>
      <dsp:txXfrm>
        <a:off x="2850349" y="1423383"/>
        <a:ext cx="1980292" cy="2254565"/>
      </dsp:txXfrm>
    </dsp:sp>
    <dsp:sp modelId="{7BB6B4B2-AB20-49BC-AAE4-2DE88BBBD7A6}">
      <dsp:nvSpPr>
        <dsp:cNvPr id="0" name=""/>
        <dsp:cNvSpPr/>
      </dsp:nvSpPr>
      <dsp:spPr>
        <a:xfrm>
          <a:off x="4830642" y="873597"/>
          <a:ext cx="4630706" cy="1250763"/>
        </a:xfrm>
        <a:prstGeom prst="rightArrow">
          <a:avLst>
            <a:gd name="adj1" fmla="val 50000"/>
            <a:gd name="adj2" fmla="val 50000"/>
          </a:avLst>
        </a:prstGeom>
        <a:solidFill>
          <a:schemeClr val="accent5">
            <a:hueOff val="-4505695"/>
            <a:satOff val="-11613"/>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254000" bIns="198559" numCol="1" spcCol="1270" anchor="ctr" anchorCtr="0">
          <a:noAutofit/>
        </a:bodyPr>
        <a:lstStyle/>
        <a:p>
          <a:pPr lvl="0" algn="l" defTabSz="1111250">
            <a:lnSpc>
              <a:spcPct val="90000"/>
            </a:lnSpc>
            <a:spcBef>
              <a:spcPct val="0"/>
            </a:spcBef>
            <a:spcAft>
              <a:spcPct val="35000"/>
            </a:spcAft>
          </a:pPr>
          <a:r>
            <a:rPr lang="en-US" sz="2500" kern="1200" dirty="0" smtClean="0"/>
            <a:t>Study</a:t>
          </a:r>
          <a:endParaRPr lang="en-US" sz="2500" kern="1200" dirty="0"/>
        </a:p>
      </dsp:txBody>
      <dsp:txXfrm>
        <a:off x="4830642" y="1186288"/>
        <a:ext cx="4318015" cy="625381"/>
      </dsp:txXfrm>
    </dsp:sp>
    <dsp:sp modelId="{91439DB4-969C-4A56-AB39-D5BE6B5908F8}">
      <dsp:nvSpPr>
        <dsp:cNvPr id="0" name=""/>
        <dsp:cNvSpPr/>
      </dsp:nvSpPr>
      <dsp:spPr>
        <a:xfrm>
          <a:off x="4830642" y="1840156"/>
          <a:ext cx="1980292" cy="2269640"/>
        </a:xfrm>
        <a:prstGeom prst="rect">
          <a:avLst/>
        </a:prstGeom>
        <a:solidFill>
          <a:schemeClr val="lt1">
            <a:hueOff val="0"/>
            <a:satOff val="0"/>
            <a:lumOff val="0"/>
            <a:alphaOff val="0"/>
          </a:schemeClr>
        </a:solidFill>
        <a:ln w="25400" cap="flat" cmpd="sng" algn="ctr">
          <a:solidFill>
            <a:schemeClr val="accent5">
              <a:hueOff val="-4505695"/>
              <a:satOff val="-11613"/>
              <a:lumOff val="-78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Evaluate the results, identify areas for improvement, and refine data selection.</a:t>
          </a:r>
          <a:endParaRPr lang="en-US" sz="2000" kern="1200" dirty="0"/>
        </a:p>
      </dsp:txBody>
      <dsp:txXfrm>
        <a:off x="4830642" y="1840156"/>
        <a:ext cx="1980292" cy="2269640"/>
      </dsp:txXfrm>
    </dsp:sp>
    <dsp:sp modelId="{12EA67C1-5FB7-4691-A30E-DB6D6EFA9318}">
      <dsp:nvSpPr>
        <dsp:cNvPr id="0" name=""/>
        <dsp:cNvSpPr/>
      </dsp:nvSpPr>
      <dsp:spPr>
        <a:xfrm>
          <a:off x="6810935" y="1290370"/>
          <a:ext cx="2650413" cy="1250763"/>
        </a:xfrm>
        <a:prstGeom prst="rightArrow">
          <a:avLst>
            <a:gd name="adj1" fmla="val 50000"/>
            <a:gd name="adj2" fmla="val 5000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254000" bIns="198559" numCol="1" spcCol="1270" anchor="ctr" anchorCtr="0">
          <a:noAutofit/>
        </a:bodyPr>
        <a:lstStyle/>
        <a:p>
          <a:pPr lvl="0" algn="l" defTabSz="1111250">
            <a:lnSpc>
              <a:spcPct val="90000"/>
            </a:lnSpc>
            <a:spcBef>
              <a:spcPct val="0"/>
            </a:spcBef>
            <a:spcAft>
              <a:spcPct val="35000"/>
            </a:spcAft>
          </a:pPr>
          <a:r>
            <a:rPr lang="en-US" sz="2500" kern="1200" dirty="0" smtClean="0"/>
            <a:t>Act</a:t>
          </a:r>
          <a:endParaRPr lang="en-US" sz="2500" kern="1200" dirty="0"/>
        </a:p>
      </dsp:txBody>
      <dsp:txXfrm>
        <a:off x="6810935" y="1603061"/>
        <a:ext cx="2337722" cy="625381"/>
      </dsp:txXfrm>
    </dsp:sp>
    <dsp:sp modelId="{9B08B2F6-D8D2-44C8-B224-CCB0275E5943}">
      <dsp:nvSpPr>
        <dsp:cNvPr id="0" name=""/>
        <dsp:cNvSpPr/>
      </dsp:nvSpPr>
      <dsp:spPr>
        <a:xfrm>
          <a:off x="6810935" y="2256929"/>
          <a:ext cx="1998334" cy="2296243"/>
        </a:xfrm>
        <a:prstGeom prst="rect">
          <a:avLst/>
        </a:prstGeom>
        <a:solidFill>
          <a:schemeClr val="lt1">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smtClean="0"/>
            <a:t>Implement </a:t>
          </a:r>
          <a:r>
            <a:rPr lang="en-US" sz="2000" kern="1200" dirty="0" smtClean="0"/>
            <a:t>changes, incorporate feedback, and repeat the cycle for iterative improvement.</a:t>
          </a:r>
          <a:endParaRPr lang="en-US" sz="2000" kern="1200" dirty="0"/>
        </a:p>
      </dsp:txBody>
      <dsp:txXfrm>
        <a:off x="6810935" y="2256929"/>
        <a:ext cx="1998334" cy="22962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58AB0-B16E-4A2C-84CC-6D27C58FD994}">
      <dsp:nvSpPr>
        <dsp:cNvPr id="0" name=""/>
        <dsp:cNvSpPr/>
      </dsp:nvSpPr>
      <dsp:spPr>
        <a:xfrm>
          <a:off x="-6125176" y="-937410"/>
          <a:ext cx="7293488" cy="7293488"/>
        </a:xfrm>
        <a:prstGeom prst="blockArc">
          <a:avLst>
            <a:gd name="adj1" fmla="val 18900000"/>
            <a:gd name="adj2" fmla="val 2700000"/>
            <a:gd name="adj3" fmla="val 296"/>
          </a:avLst>
        </a:pr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9F07D1-53FE-40D4-9BF0-A45DA4A57D9C}">
      <dsp:nvSpPr>
        <dsp:cNvPr id="0" name=""/>
        <dsp:cNvSpPr/>
      </dsp:nvSpPr>
      <dsp:spPr>
        <a:xfrm>
          <a:off x="752110" y="541866"/>
          <a:ext cx="8941810" cy="1083733"/>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60213" tIns="86360" rIns="86360" bIns="86360" numCol="1" spcCol="1270" anchor="ctr" anchorCtr="0">
          <a:noAutofit/>
        </a:bodyPr>
        <a:lstStyle/>
        <a:p>
          <a:pPr lvl="0" algn="l" defTabSz="1511300">
            <a:lnSpc>
              <a:spcPct val="90000"/>
            </a:lnSpc>
            <a:spcBef>
              <a:spcPct val="0"/>
            </a:spcBef>
            <a:spcAft>
              <a:spcPct val="35000"/>
            </a:spcAft>
          </a:pPr>
          <a:r>
            <a:rPr lang="en-US" sz="3400" kern="1200" dirty="0" smtClean="0"/>
            <a:t>Enhancing model accuracy and performance</a:t>
          </a:r>
          <a:endParaRPr lang="en-US" sz="3400" kern="1200" dirty="0"/>
        </a:p>
      </dsp:txBody>
      <dsp:txXfrm>
        <a:off x="752110" y="541866"/>
        <a:ext cx="8941810" cy="1083733"/>
      </dsp:txXfrm>
    </dsp:sp>
    <dsp:sp modelId="{4BF610E0-4888-4A7A-8B84-2873CA4CEE97}">
      <dsp:nvSpPr>
        <dsp:cNvPr id="0" name=""/>
        <dsp:cNvSpPr/>
      </dsp:nvSpPr>
      <dsp:spPr>
        <a:xfrm>
          <a:off x="74777" y="406400"/>
          <a:ext cx="1354666" cy="135466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10EA185-A1C5-471C-B4DE-59F945C4BC12}">
      <dsp:nvSpPr>
        <dsp:cNvPr id="0" name=""/>
        <dsp:cNvSpPr/>
      </dsp:nvSpPr>
      <dsp:spPr>
        <a:xfrm>
          <a:off x="1146048" y="2167466"/>
          <a:ext cx="8547873" cy="1083733"/>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60213" tIns="86360" rIns="86360" bIns="86360" numCol="1" spcCol="1270" anchor="ctr" anchorCtr="0">
          <a:noAutofit/>
        </a:bodyPr>
        <a:lstStyle/>
        <a:p>
          <a:pPr lvl="0" algn="l" defTabSz="1511300">
            <a:lnSpc>
              <a:spcPct val="90000"/>
            </a:lnSpc>
            <a:spcBef>
              <a:spcPct val="0"/>
            </a:spcBef>
            <a:spcAft>
              <a:spcPct val="35000"/>
            </a:spcAft>
          </a:pPr>
          <a:r>
            <a:rPr lang="en-US" sz="3400" kern="1200" dirty="0" smtClean="0"/>
            <a:t>Facilitating effective decision-making</a:t>
          </a:r>
          <a:endParaRPr lang="en-US" sz="3400" kern="1200" dirty="0"/>
        </a:p>
      </dsp:txBody>
      <dsp:txXfrm>
        <a:off x="1146048" y="2167466"/>
        <a:ext cx="8547873" cy="1083733"/>
      </dsp:txXfrm>
    </dsp:sp>
    <dsp:sp modelId="{A3FD49A4-9981-46AA-96BD-1C4D1CDA2C9D}">
      <dsp:nvSpPr>
        <dsp:cNvPr id="0" name=""/>
        <dsp:cNvSpPr/>
      </dsp:nvSpPr>
      <dsp:spPr>
        <a:xfrm>
          <a:off x="468714" y="2032000"/>
          <a:ext cx="1354666" cy="135466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1FDCF57-39E4-4742-8000-1D6B9287C8B1}">
      <dsp:nvSpPr>
        <dsp:cNvPr id="0" name=""/>
        <dsp:cNvSpPr/>
      </dsp:nvSpPr>
      <dsp:spPr>
        <a:xfrm>
          <a:off x="752110" y="3793066"/>
          <a:ext cx="8941810" cy="1083733"/>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60213" tIns="86360" rIns="86360" bIns="86360" numCol="1" spcCol="1270" anchor="ctr" anchorCtr="0">
          <a:noAutofit/>
        </a:bodyPr>
        <a:lstStyle/>
        <a:p>
          <a:pPr lvl="0" algn="l" defTabSz="1511300">
            <a:lnSpc>
              <a:spcPct val="90000"/>
            </a:lnSpc>
            <a:spcBef>
              <a:spcPct val="0"/>
            </a:spcBef>
            <a:spcAft>
              <a:spcPct val="35000"/>
            </a:spcAft>
          </a:pPr>
          <a:r>
            <a:rPr lang="en-US" sz="3400" kern="1200" dirty="0" smtClean="0"/>
            <a:t>Driving innovation and competitive advantage</a:t>
          </a:r>
          <a:endParaRPr lang="en-US" sz="3400" kern="1200" dirty="0"/>
        </a:p>
      </dsp:txBody>
      <dsp:txXfrm>
        <a:off x="752110" y="3793066"/>
        <a:ext cx="8941810" cy="1083733"/>
      </dsp:txXfrm>
    </dsp:sp>
    <dsp:sp modelId="{BB66D7AD-0FDE-4498-8C20-02EBCC9B9A83}">
      <dsp:nvSpPr>
        <dsp:cNvPr id="0" name=""/>
        <dsp:cNvSpPr/>
      </dsp:nvSpPr>
      <dsp:spPr>
        <a:xfrm>
          <a:off x="74777" y="3657600"/>
          <a:ext cx="1354666" cy="135466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58AB0-B16E-4A2C-84CC-6D27C58FD994}">
      <dsp:nvSpPr>
        <dsp:cNvPr id="0" name=""/>
        <dsp:cNvSpPr/>
      </dsp:nvSpPr>
      <dsp:spPr>
        <a:xfrm>
          <a:off x="8600387" y="-937410"/>
          <a:ext cx="7293488" cy="7293488"/>
        </a:xfrm>
        <a:prstGeom prst="blockArc">
          <a:avLst>
            <a:gd name="adj1" fmla="val 8100000"/>
            <a:gd name="adj2" fmla="val 13500000"/>
            <a:gd name="adj3" fmla="val 296"/>
          </a:avLst>
        </a:pr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9F07D1-53FE-40D4-9BF0-A45DA4A57D9C}">
      <dsp:nvSpPr>
        <dsp:cNvPr id="0" name=""/>
        <dsp:cNvSpPr/>
      </dsp:nvSpPr>
      <dsp:spPr>
        <a:xfrm>
          <a:off x="74777" y="541866"/>
          <a:ext cx="8941810" cy="1083733"/>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6360" tIns="86360" rIns="860213" bIns="86360" numCol="1" spcCol="1270" anchor="ctr" anchorCtr="0">
          <a:noAutofit/>
        </a:bodyPr>
        <a:lstStyle/>
        <a:p>
          <a:pPr lvl="0" algn="r" defTabSz="1511300">
            <a:lnSpc>
              <a:spcPct val="90000"/>
            </a:lnSpc>
            <a:spcBef>
              <a:spcPct val="0"/>
            </a:spcBef>
            <a:spcAft>
              <a:spcPct val="35000"/>
            </a:spcAft>
          </a:pPr>
          <a:r>
            <a:rPr lang="en-US" sz="3400" kern="1200" dirty="0" smtClean="0"/>
            <a:t>Improved customer understanding and targeting</a:t>
          </a:r>
          <a:endParaRPr lang="en-US" sz="3400" kern="1200" dirty="0"/>
        </a:p>
      </dsp:txBody>
      <dsp:txXfrm>
        <a:off x="74777" y="541866"/>
        <a:ext cx="8941810" cy="1083733"/>
      </dsp:txXfrm>
    </dsp:sp>
    <dsp:sp modelId="{4BF610E0-4888-4A7A-8B84-2873CA4CEE97}">
      <dsp:nvSpPr>
        <dsp:cNvPr id="0" name=""/>
        <dsp:cNvSpPr/>
      </dsp:nvSpPr>
      <dsp:spPr>
        <a:xfrm>
          <a:off x="8339254" y="406400"/>
          <a:ext cx="1354666" cy="135466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01D5D25E-0AFB-43DE-8362-13C738AD10A8}">
      <dsp:nvSpPr>
        <dsp:cNvPr id="0" name=""/>
        <dsp:cNvSpPr/>
      </dsp:nvSpPr>
      <dsp:spPr>
        <a:xfrm>
          <a:off x="74777" y="2167466"/>
          <a:ext cx="8547873" cy="1083733"/>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6360" tIns="86360" rIns="860213" bIns="86360" numCol="1" spcCol="1270" anchor="ctr" anchorCtr="0">
          <a:noAutofit/>
        </a:bodyPr>
        <a:lstStyle/>
        <a:p>
          <a:pPr lvl="0" algn="r" defTabSz="1511300">
            <a:lnSpc>
              <a:spcPct val="90000"/>
            </a:lnSpc>
            <a:spcBef>
              <a:spcPct val="0"/>
            </a:spcBef>
            <a:spcAft>
              <a:spcPct val="35000"/>
            </a:spcAft>
          </a:pPr>
          <a:r>
            <a:rPr lang="en-US" sz="3400" kern="1200" dirty="0" smtClean="0"/>
            <a:t>Enhanced operational efficiency and cost reduction</a:t>
          </a:r>
          <a:endParaRPr lang="en-US" sz="3400" kern="1200" dirty="0"/>
        </a:p>
      </dsp:txBody>
      <dsp:txXfrm>
        <a:off x="74777" y="2167466"/>
        <a:ext cx="8547873" cy="1083733"/>
      </dsp:txXfrm>
    </dsp:sp>
    <dsp:sp modelId="{4D4D063D-0222-4522-9EE5-CEF790A8FF39}">
      <dsp:nvSpPr>
        <dsp:cNvPr id="0" name=""/>
        <dsp:cNvSpPr/>
      </dsp:nvSpPr>
      <dsp:spPr>
        <a:xfrm>
          <a:off x="7945317" y="2032000"/>
          <a:ext cx="1354666" cy="135466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D5738DB-8C05-4EE1-891D-46262510C8A3}">
      <dsp:nvSpPr>
        <dsp:cNvPr id="0" name=""/>
        <dsp:cNvSpPr/>
      </dsp:nvSpPr>
      <dsp:spPr>
        <a:xfrm>
          <a:off x="74777" y="3793066"/>
          <a:ext cx="8941810" cy="1083733"/>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6360" tIns="86360" rIns="860213" bIns="86360" numCol="1" spcCol="1270" anchor="ctr" anchorCtr="0">
          <a:noAutofit/>
        </a:bodyPr>
        <a:lstStyle/>
        <a:p>
          <a:pPr lvl="0" algn="r" defTabSz="1511300">
            <a:lnSpc>
              <a:spcPct val="90000"/>
            </a:lnSpc>
            <a:spcBef>
              <a:spcPct val="0"/>
            </a:spcBef>
            <a:spcAft>
              <a:spcPct val="35000"/>
            </a:spcAft>
          </a:pPr>
          <a:r>
            <a:rPr lang="en-US" sz="3400" kern="1200" dirty="0" smtClean="0"/>
            <a:t>Data-driven innovation and product development</a:t>
          </a:r>
          <a:endParaRPr lang="en-US" sz="3400" kern="1200" dirty="0"/>
        </a:p>
      </dsp:txBody>
      <dsp:txXfrm>
        <a:off x="74777" y="3793066"/>
        <a:ext cx="8941810" cy="1083733"/>
      </dsp:txXfrm>
    </dsp:sp>
    <dsp:sp modelId="{75DC6478-F915-4D65-8A22-10AB38ECAD50}">
      <dsp:nvSpPr>
        <dsp:cNvPr id="0" name=""/>
        <dsp:cNvSpPr/>
      </dsp:nvSpPr>
      <dsp:spPr>
        <a:xfrm>
          <a:off x="8339254" y="3657600"/>
          <a:ext cx="1354666" cy="1354666"/>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dk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D5721-2914-46D0-A405-44468B0623C6}">
      <dsp:nvSpPr>
        <dsp:cNvPr id="0" name=""/>
        <dsp:cNvSpPr/>
      </dsp:nvSpPr>
      <dsp:spPr>
        <a:xfrm>
          <a:off x="0" y="0"/>
          <a:ext cx="10435759" cy="1948485"/>
        </a:xfrm>
        <a:prstGeom prst="roundRect">
          <a:avLst>
            <a:gd name="adj" fmla="val 1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988E0B-86D9-4F3C-B913-903FD78BA9DF}">
      <dsp:nvSpPr>
        <dsp:cNvPr id="0" name=""/>
        <dsp:cNvSpPr/>
      </dsp:nvSpPr>
      <dsp:spPr>
        <a:xfrm>
          <a:off x="316425" y="259798"/>
          <a:ext cx="1815353" cy="142888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EC1630-F8E6-4220-94E7-6268F0A1D9E1}">
      <dsp:nvSpPr>
        <dsp:cNvPr id="0" name=""/>
        <dsp:cNvSpPr/>
      </dsp:nvSpPr>
      <dsp:spPr>
        <a:xfrm rot="10800000">
          <a:off x="316425" y="1948485"/>
          <a:ext cx="1815353" cy="2381481"/>
        </a:xfrm>
        <a:prstGeom prst="round2SameRect">
          <a:avLst>
            <a:gd name="adj1" fmla="val 10500"/>
            <a:gd name="adj2" fmla="val 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just" defTabSz="711200">
            <a:lnSpc>
              <a:spcPct val="90000"/>
            </a:lnSpc>
            <a:spcBef>
              <a:spcPct val="0"/>
            </a:spcBef>
            <a:spcAft>
              <a:spcPct val="35000"/>
            </a:spcAft>
          </a:pPr>
          <a:r>
            <a:rPr lang="en-US" sz="1600" kern="1200" dirty="0" smtClean="0"/>
            <a:t>Surveys</a:t>
          </a:r>
          <a:endParaRPr lang="en-US" sz="1600" kern="1200" dirty="0"/>
        </a:p>
        <a:p>
          <a:pPr marL="171450" lvl="1" indent="-171450" algn="just" defTabSz="711200">
            <a:lnSpc>
              <a:spcPct val="90000"/>
            </a:lnSpc>
            <a:spcBef>
              <a:spcPct val="0"/>
            </a:spcBef>
            <a:spcAft>
              <a:spcPct val="15000"/>
            </a:spcAft>
            <a:buChar char="••"/>
          </a:pPr>
          <a:r>
            <a:rPr lang="en-US" sz="1600" kern="1200" dirty="0" smtClean="0"/>
            <a:t>Questionnaires</a:t>
          </a:r>
          <a:endParaRPr lang="en-US" sz="1600" kern="1200" dirty="0"/>
        </a:p>
        <a:p>
          <a:pPr marL="171450" lvl="1" indent="-171450" algn="just" defTabSz="711200">
            <a:lnSpc>
              <a:spcPct val="90000"/>
            </a:lnSpc>
            <a:spcBef>
              <a:spcPct val="0"/>
            </a:spcBef>
            <a:spcAft>
              <a:spcPct val="15000"/>
            </a:spcAft>
            <a:buChar char="••"/>
          </a:pPr>
          <a:r>
            <a:rPr lang="en-US" sz="1600" kern="1200" dirty="0" smtClean="0"/>
            <a:t>Interviews</a:t>
          </a:r>
          <a:endParaRPr lang="en-US" sz="1600" kern="1200" dirty="0"/>
        </a:p>
      </dsp:txBody>
      <dsp:txXfrm rot="10800000">
        <a:off x="372253" y="1948485"/>
        <a:ext cx="1703697" cy="2325653"/>
      </dsp:txXfrm>
    </dsp:sp>
    <dsp:sp modelId="{91DB2D7A-7A78-4C7A-8AD9-E8E8484A94D8}">
      <dsp:nvSpPr>
        <dsp:cNvPr id="0" name=""/>
        <dsp:cNvSpPr/>
      </dsp:nvSpPr>
      <dsp:spPr>
        <a:xfrm>
          <a:off x="2313314" y="259798"/>
          <a:ext cx="1815353" cy="142888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479F1C-D961-4AB8-8E0F-1260A10999E3}">
      <dsp:nvSpPr>
        <dsp:cNvPr id="0" name=""/>
        <dsp:cNvSpPr/>
      </dsp:nvSpPr>
      <dsp:spPr>
        <a:xfrm rot="10800000">
          <a:off x="2313314" y="1948485"/>
          <a:ext cx="1815353" cy="2381481"/>
        </a:xfrm>
        <a:prstGeom prst="round2SameRect">
          <a:avLst>
            <a:gd name="adj1" fmla="val 10500"/>
            <a:gd name="adj2" fmla="val 0"/>
          </a:avLst>
        </a:prstGeom>
        <a:solidFill>
          <a:schemeClr val="accent5">
            <a:hueOff val="-1689636"/>
            <a:satOff val="-4355"/>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just" defTabSz="711200">
            <a:lnSpc>
              <a:spcPct val="90000"/>
            </a:lnSpc>
            <a:spcBef>
              <a:spcPct val="0"/>
            </a:spcBef>
            <a:spcAft>
              <a:spcPct val="35000"/>
            </a:spcAft>
          </a:pPr>
          <a:r>
            <a:rPr lang="en-US" sz="1600" kern="1200" dirty="0" smtClean="0"/>
            <a:t>Experiments</a:t>
          </a:r>
          <a:endParaRPr lang="en-US" sz="1600" kern="1200" dirty="0"/>
        </a:p>
        <a:p>
          <a:pPr marL="171450" lvl="1" indent="-171450" algn="just" defTabSz="711200">
            <a:lnSpc>
              <a:spcPct val="90000"/>
            </a:lnSpc>
            <a:spcBef>
              <a:spcPct val="0"/>
            </a:spcBef>
            <a:spcAft>
              <a:spcPct val="15000"/>
            </a:spcAft>
            <a:buChar char="••"/>
          </a:pPr>
          <a:r>
            <a:rPr lang="en-US" sz="1600" kern="1200" dirty="0" smtClean="0"/>
            <a:t>Controlled experiments</a:t>
          </a:r>
          <a:endParaRPr lang="en-US" sz="1600" kern="1200" dirty="0"/>
        </a:p>
        <a:p>
          <a:pPr marL="171450" lvl="1" indent="-171450" algn="just" defTabSz="711200">
            <a:lnSpc>
              <a:spcPct val="90000"/>
            </a:lnSpc>
            <a:spcBef>
              <a:spcPct val="0"/>
            </a:spcBef>
            <a:spcAft>
              <a:spcPct val="15000"/>
            </a:spcAft>
            <a:buChar char="••"/>
          </a:pPr>
          <a:r>
            <a:rPr lang="en-US" sz="1600" kern="1200" dirty="0" smtClean="0"/>
            <a:t>A/B testing</a:t>
          </a:r>
          <a:endParaRPr lang="en-US" sz="1600" kern="1200" dirty="0"/>
        </a:p>
      </dsp:txBody>
      <dsp:txXfrm rot="10800000">
        <a:off x="2369142" y="1948485"/>
        <a:ext cx="1703697" cy="2325653"/>
      </dsp:txXfrm>
    </dsp:sp>
    <dsp:sp modelId="{1EB96E29-4CC7-4A89-A9E0-103168A5B5E5}">
      <dsp:nvSpPr>
        <dsp:cNvPr id="0" name=""/>
        <dsp:cNvSpPr/>
      </dsp:nvSpPr>
      <dsp:spPr>
        <a:xfrm>
          <a:off x="4310203" y="259798"/>
          <a:ext cx="1815353" cy="142888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BA5D63-CCF0-4DAE-B518-ED4E8F00C394}">
      <dsp:nvSpPr>
        <dsp:cNvPr id="0" name=""/>
        <dsp:cNvSpPr/>
      </dsp:nvSpPr>
      <dsp:spPr>
        <a:xfrm rot="10800000">
          <a:off x="4310203" y="1948485"/>
          <a:ext cx="1815353" cy="2381481"/>
        </a:xfrm>
        <a:prstGeom prst="round2SameRect">
          <a:avLst>
            <a:gd name="adj1" fmla="val 10500"/>
            <a:gd name="adj2" fmla="val 0"/>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just" defTabSz="711200">
            <a:lnSpc>
              <a:spcPct val="90000"/>
            </a:lnSpc>
            <a:spcBef>
              <a:spcPct val="0"/>
            </a:spcBef>
            <a:spcAft>
              <a:spcPct val="35000"/>
            </a:spcAft>
          </a:pPr>
          <a:r>
            <a:rPr lang="en-US" sz="1600" kern="1200" dirty="0" smtClean="0"/>
            <a:t>Observations from the real world</a:t>
          </a:r>
          <a:endParaRPr lang="en-US" sz="1600" kern="1200" dirty="0"/>
        </a:p>
      </dsp:txBody>
      <dsp:txXfrm rot="10800000">
        <a:off x="4366031" y="1948485"/>
        <a:ext cx="1703697" cy="2325653"/>
      </dsp:txXfrm>
    </dsp:sp>
    <dsp:sp modelId="{62BFE688-3692-4D75-8BBE-4877A2F5CB24}">
      <dsp:nvSpPr>
        <dsp:cNvPr id="0" name=""/>
        <dsp:cNvSpPr/>
      </dsp:nvSpPr>
      <dsp:spPr>
        <a:xfrm>
          <a:off x="6307092" y="259798"/>
          <a:ext cx="1815353" cy="1428889"/>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15476A-238E-45B5-B64F-9DF7C9931DDA}">
      <dsp:nvSpPr>
        <dsp:cNvPr id="0" name=""/>
        <dsp:cNvSpPr/>
      </dsp:nvSpPr>
      <dsp:spPr>
        <a:xfrm rot="10800000">
          <a:off x="6307092" y="1948485"/>
          <a:ext cx="1815353" cy="2381481"/>
        </a:xfrm>
        <a:prstGeom prst="round2SameRect">
          <a:avLst>
            <a:gd name="adj1" fmla="val 10500"/>
            <a:gd name="adj2" fmla="val 0"/>
          </a:avLst>
        </a:prstGeom>
        <a:solidFill>
          <a:schemeClr val="accent5">
            <a:hueOff val="-5068907"/>
            <a:satOff val="-13064"/>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just" defTabSz="711200">
            <a:lnSpc>
              <a:spcPct val="90000"/>
            </a:lnSpc>
            <a:spcBef>
              <a:spcPct val="0"/>
            </a:spcBef>
            <a:spcAft>
              <a:spcPct val="35000"/>
            </a:spcAft>
          </a:pPr>
          <a:r>
            <a:rPr lang="en-US" sz="1600" kern="1200" dirty="0" smtClean="0"/>
            <a:t>Existing databases, data providers, and open data sources</a:t>
          </a:r>
          <a:endParaRPr lang="en-US" sz="1600" kern="1200" dirty="0"/>
        </a:p>
      </dsp:txBody>
      <dsp:txXfrm rot="10800000">
        <a:off x="6362920" y="1948485"/>
        <a:ext cx="1703697" cy="2325653"/>
      </dsp:txXfrm>
    </dsp:sp>
    <dsp:sp modelId="{D89EF8A7-A6DB-4538-9EF5-4C8C119EE43A}">
      <dsp:nvSpPr>
        <dsp:cNvPr id="0" name=""/>
        <dsp:cNvSpPr/>
      </dsp:nvSpPr>
      <dsp:spPr>
        <a:xfrm>
          <a:off x="8303980" y="259798"/>
          <a:ext cx="1815353" cy="142888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333E7B-A95A-409F-AD91-E9139D991E8B}">
      <dsp:nvSpPr>
        <dsp:cNvPr id="0" name=""/>
        <dsp:cNvSpPr/>
      </dsp:nvSpPr>
      <dsp:spPr>
        <a:xfrm rot="10800000">
          <a:off x="8303980" y="1948485"/>
          <a:ext cx="1815353" cy="2381481"/>
        </a:xfrm>
        <a:prstGeom prst="round2SameRect">
          <a:avLst>
            <a:gd name="adj1" fmla="val 10500"/>
            <a:gd name="adj2" fmla="val 0"/>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just" defTabSz="711200">
            <a:lnSpc>
              <a:spcPct val="90000"/>
            </a:lnSpc>
            <a:spcBef>
              <a:spcPct val="0"/>
            </a:spcBef>
            <a:spcAft>
              <a:spcPct val="35000"/>
            </a:spcAft>
          </a:pPr>
          <a:r>
            <a:rPr lang="en-US" sz="1600" kern="1200" dirty="0" smtClean="0"/>
            <a:t>Other methods</a:t>
          </a:r>
          <a:endParaRPr lang="en-US" sz="1600" kern="1200" dirty="0"/>
        </a:p>
        <a:p>
          <a:pPr marL="171450" lvl="1" indent="-171450" algn="just" defTabSz="711200">
            <a:lnSpc>
              <a:spcPct val="90000"/>
            </a:lnSpc>
            <a:spcBef>
              <a:spcPct val="0"/>
            </a:spcBef>
            <a:spcAft>
              <a:spcPct val="15000"/>
            </a:spcAft>
            <a:buChar char="••"/>
          </a:pPr>
          <a:r>
            <a:rPr lang="en-US" sz="1600" kern="1200" dirty="0" smtClean="0"/>
            <a:t>Focus groups</a:t>
          </a:r>
          <a:endParaRPr lang="en-US" sz="1600" kern="1200" dirty="0"/>
        </a:p>
        <a:p>
          <a:pPr marL="171450" lvl="1" indent="-171450" algn="just" defTabSz="711200">
            <a:lnSpc>
              <a:spcPct val="90000"/>
            </a:lnSpc>
            <a:spcBef>
              <a:spcPct val="0"/>
            </a:spcBef>
            <a:spcAft>
              <a:spcPct val="15000"/>
            </a:spcAft>
            <a:buChar char="••"/>
          </a:pPr>
          <a:r>
            <a:rPr lang="en-US" sz="1600" kern="1200" dirty="0" smtClean="0"/>
            <a:t>Case studies</a:t>
          </a:r>
          <a:endParaRPr lang="en-US" sz="1600" kern="1200" dirty="0"/>
        </a:p>
      </dsp:txBody>
      <dsp:txXfrm rot="10800000">
        <a:off x="8359808" y="1948485"/>
        <a:ext cx="1703697" cy="2325653"/>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PK"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601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By continuously applying the PSDA cycle, organizations can improve the identification of the right data over time and enhance the quality of their analysis.</a:t>
            </a:r>
          </a:p>
          <a:p>
            <a:pPr marL="0" lvl="0" indent="0" algn="l" rtl="0">
              <a:spcBef>
                <a:spcPts val="0"/>
              </a:spcBef>
              <a:spcAft>
                <a:spcPts val="0"/>
              </a:spcAft>
              <a:buNone/>
            </a:pPr>
            <a:endParaRPr dirty="0"/>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148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lvl="1"/>
            <a:r>
              <a:rPr lang="en-US" dirty="0" smtClean="0"/>
              <a:t>Seek expert opinions on the relevance and suitability of data sources or variables.</a:t>
            </a:r>
          </a:p>
          <a:p>
            <a:pPr lvl="1"/>
            <a:r>
              <a:rPr lang="en-US" dirty="0" smtClean="0"/>
              <a:t>Iteratively refine data selection based on expert consensus and feedback.</a:t>
            </a:r>
          </a:p>
          <a:p>
            <a:r>
              <a:rPr lang="en-US" b="1" dirty="0" smtClean="0"/>
              <a:t>Details:</a:t>
            </a:r>
            <a:endParaRPr lang="en-US" dirty="0" smtClean="0"/>
          </a:p>
          <a:p>
            <a:r>
              <a:rPr lang="en-US" dirty="0" smtClean="0"/>
              <a:t>The Delphi method involves collecting expert opinions in multiple rounds, refining the opinions to reach a consensus. It’s anonymous and structured to avoid the influence of dominant voices.</a:t>
            </a:r>
          </a:p>
          <a:p>
            <a:r>
              <a:rPr lang="en-US" b="1" dirty="0" smtClean="0"/>
              <a:t>Real-world Example:</a:t>
            </a:r>
            <a:r>
              <a:rPr lang="en-US" dirty="0" smtClean="0"/>
              <a:t> In urban planning, the Delphi method could be used to gather input from various experts (e.g., architects, environmentalists, economists) to develop a comprehensive city development plan. The iterative feedback process helps in balancing different perspectives.</a:t>
            </a:r>
          </a:p>
          <a:p>
            <a:pPr marL="0" lvl="0" indent="0" algn="l" rtl="0">
              <a:spcBef>
                <a:spcPts val="0"/>
              </a:spcBef>
              <a:spcAft>
                <a:spcPts val="0"/>
              </a:spcAft>
              <a:buNone/>
            </a:pPr>
            <a:endParaRPr dirty="0"/>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4955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lvl="1"/>
            <a:r>
              <a:rPr lang="en-US" dirty="0" smtClean="0"/>
              <a:t>Reduces reliance on a single source, minimizing the risk of incomplete or biased information.</a:t>
            </a:r>
          </a:p>
          <a:p>
            <a:pPr lvl="1"/>
            <a:r>
              <a:rPr lang="en-US" dirty="0" smtClean="0"/>
              <a:t>Allows for cross-validation of findings, increasing confidence in the results.</a:t>
            </a:r>
          </a:p>
          <a:p>
            <a:pPr lvl="1"/>
            <a:r>
              <a:rPr lang="en-US" dirty="0" smtClean="0"/>
              <a:t>Provides a broader perspective and a more comprehensive understanding of the subject under investigation.</a:t>
            </a:r>
          </a:p>
          <a:p>
            <a:pPr marL="0" lvl="0" indent="0" algn="l" rtl="0">
              <a:spcBef>
                <a:spcPts val="0"/>
              </a:spcBef>
              <a:spcAft>
                <a:spcPts val="0"/>
              </a:spcAft>
              <a:buNone/>
            </a:pPr>
            <a:endParaRPr dirty="0"/>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080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0389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740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lvl="1"/>
            <a:r>
              <a:rPr lang="en-US" dirty="0" smtClean="0"/>
              <a:t>In stratified sampling, the population is divided into subgroups or strata based on certain characteristics.</a:t>
            </a:r>
          </a:p>
          <a:p>
            <a:pPr lvl="1"/>
            <a:r>
              <a:rPr lang="en-US" dirty="0" smtClean="0"/>
              <a:t>Samples are then selected from each stratum in proportion to its representation in the population.</a:t>
            </a:r>
          </a:p>
          <a:p>
            <a:pPr lvl="1"/>
            <a:r>
              <a:rPr lang="en-US" dirty="0" smtClean="0"/>
              <a:t>It ensures that the sample represents the diversity of the population and allows for subgroup analysis.</a:t>
            </a:r>
          </a:p>
          <a:p>
            <a:pPr marL="0" lvl="0" indent="0" algn="l" rtl="0">
              <a:spcBef>
                <a:spcPts val="0"/>
              </a:spcBef>
              <a:spcAft>
                <a:spcPts val="0"/>
              </a:spcAft>
              <a:buNone/>
            </a:pPr>
            <a:endParaRPr dirty="0"/>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934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886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lvl="0"/>
            <a:r>
              <a:rPr lang="en-US" dirty="0" smtClean="0"/>
              <a:t>AI/ML models depend on high-quality data for training, validation, and testing.</a:t>
            </a:r>
          </a:p>
          <a:p>
            <a:pPr lvl="0"/>
            <a:r>
              <a:rPr lang="en-US" dirty="0" smtClean="0"/>
              <a:t>The right data improves model accuracy, reduces bias, and enhances predictive capabilities.</a:t>
            </a:r>
          </a:p>
          <a:p>
            <a:pPr lvl="0"/>
            <a:endParaRPr lang="en-US" dirty="0" smtClean="0"/>
          </a:p>
          <a:p>
            <a:pPr lvl="0"/>
            <a:r>
              <a:rPr lang="en-US" dirty="0" smtClean="0"/>
              <a:t>Accurate and relevant data enables informed decision-making in AI/ML applications.</a:t>
            </a:r>
          </a:p>
          <a:p>
            <a:pPr lvl="0"/>
            <a:r>
              <a:rPr lang="en-US" dirty="0" smtClean="0"/>
              <a:t>It provides valuable insights, supports trend analysis, and helps identify patterns or anomalies.</a:t>
            </a:r>
          </a:p>
          <a:p>
            <a:pPr lvl="0"/>
            <a:endParaRPr lang="en-US" dirty="0" smtClean="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Organizations that leverage the right data gain a competitive edge by identifying market trends, customer preferences, and new opportunities.</a:t>
            </a:r>
          </a:p>
          <a:p>
            <a:pPr lvl="0"/>
            <a:endParaRPr lang="en-US" dirty="0" smtClean="0"/>
          </a:p>
          <a:p>
            <a:pPr lvl="0"/>
            <a:endParaRPr lang="en-US" dirty="0" smtClean="0"/>
          </a:p>
          <a:p>
            <a:pPr lvl="0"/>
            <a:endParaRPr lang="en-US" dirty="0" smtClean="0"/>
          </a:p>
          <a:p>
            <a:pPr lvl="0"/>
            <a:endParaRPr lang="en-US" dirty="0" smtClean="0"/>
          </a:p>
          <a:p>
            <a:pPr marL="0" lvl="0" indent="0" algn="l" rtl="0">
              <a:spcBef>
                <a:spcPts val="0"/>
              </a:spcBef>
              <a:spcAft>
                <a:spcPts val="0"/>
              </a:spcAft>
              <a:buNone/>
            </a:pPr>
            <a:endParaRPr dirty="0"/>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1142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smtClean="0"/>
              <a:t>Improved customer understanding and targeting:</a:t>
            </a:r>
          </a:p>
          <a:p>
            <a:pPr lvl="1"/>
            <a:r>
              <a:rPr lang="en-US" dirty="0" smtClean="0"/>
              <a:t>The right data enables businesses to understand their customers better, including preferences, behavior patterns, and buying habits.</a:t>
            </a:r>
          </a:p>
          <a:p>
            <a:pPr lvl="1"/>
            <a:r>
              <a:rPr lang="en-US" dirty="0" smtClean="0"/>
              <a:t>It supports targeted marketing strategies and personalized customer experiences.</a:t>
            </a:r>
          </a:p>
          <a:p>
            <a:r>
              <a:rPr lang="en-US" dirty="0" smtClean="0"/>
              <a:t>Enhanced operational efficiency and cost reduction:</a:t>
            </a:r>
          </a:p>
          <a:p>
            <a:pPr lvl="1"/>
            <a:r>
              <a:rPr lang="en-US" dirty="0" smtClean="0"/>
              <a:t>Accurate data enables process optimization, resource allocation, and inventory management.</a:t>
            </a:r>
          </a:p>
          <a:p>
            <a:pPr lvl="1"/>
            <a:r>
              <a:rPr lang="en-US" dirty="0" smtClean="0"/>
              <a:t>It helps identify inefficiencies, reduce waste, and improve overall operational efficiency.</a:t>
            </a:r>
          </a:p>
          <a:p>
            <a:r>
              <a:rPr lang="en-US" dirty="0" smtClean="0"/>
              <a:t>Data-driven innovation and product development:</a:t>
            </a:r>
          </a:p>
          <a:p>
            <a:pPr lvl="1"/>
            <a:r>
              <a:rPr lang="en-US" dirty="0" smtClean="0"/>
              <a:t>The right data provides insights for innovation, product development, and market adaptation.</a:t>
            </a:r>
          </a:p>
          <a:p>
            <a:pPr lvl="1"/>
            <a:r>
              <a:rPr lang="en-US" dirty="0" smtClean="0"/>
              <a:t>It helps businesses identify emerging trends, customer needs, and areas for improvement.</a:t>
            </a:r>
          </a:p>
          <a:p>
            <a:pPr marL="0" lvl="0" indent="0" algn="l" rtl="0">
              <a:spcBef>
                <a:spcPts val="0"/>
              </a:spcBef>
              <a:spcAft>
                <a:spcPts val="0"/>
              </a:spcAft>
              <a:buNone/>
            </a:pPr>
            <a:endParaRPr dirty="0"/>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419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Details:</a:t>
            </a:r>
            <a:endParaRPr lang="en-US" dirty="0" smtClean="0"/>
          </a:p>
          <a:p>
            <a:r>
              <a:rPr lang="en-US" b="1" dirty="0" smtClean="0"/>
              <a:t>Relevance:</a:t>
            </a:r>
            <a:r>
              <a:rPr lang="en-US" dirty="0" smtClean="0"/>
              <a:t> The data must directly address the research question or business problem you're trying to solve. If you're investigating customer behavior, data on customer transactions and interactions are relevant, while unrelated data like weather patterns might not be.</a:t>
            </a:r>
          </a:p>
          <a:p>
            <a:r>
              <a:rPr lang="en-US" b="1" dirty="0" smtClean="0"/>
              <a:t>Accuracy:</a:t>
            </a:r>
            <a:r>
              <a:rPr lang="en-US" dirty="0" smtClean="0"/>
              <a:t> Data should be free from errors. For example, in a logistics company, if delivery times are recorded inaccurately, this could lead to incorrect conclusions about efficiency, leading to potential loss in customer satisfaction.</a:t>
            </a:r>
          </a:p>
          <a:p>
            <a:r>
              <a:rPr lang="en-US" b="1" dirty="0" smtClean="0"/>
              <a:t>Suitability:</a:t>
            </a:r>
            <a:r>
              <a:rPr lang="en-US" dirty="0" smtClean="0"/>
              <a:t> Data should be appropriate for the analysis. For instance, using demographic data to predict buying behavior requires ensuring that the data is granular enough (e.g., age groups, income levels) to be meaningful in analysis.</a:t>
            </a:r>
          </a:p>
          <a:p>
            <a:r>
              <a:rPr lang="en-US" b="1" dirty="0" smtClean="0"/>
              <a:t>Real-world Example:</a:t>
            </a:r>
            <a:r>
              <a:rPr lang="en-US" dirty="0" smtClean="0"/>
              <a:t> In healthcare, if a hospital is trying to reduce patient readmission rates, the right data would include detailed patient records, treatment history, and follow-up visit information. Data that is irrelevant (e.g., patient’s favorite color) would not help in addressing the core problem.</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PK" sz="1200" b="0" i="0" u="none" strike="noStrike" cap="none" smtClean="0">
                <a:solidFill>
                  <a:schemeClr val="dk1"/>
                </a:solidFill>
                <a:latin typeface="Calibri"/>
                <a:ea typeface="Calibri"/>
                <a:cs typeface="Calibri"/>
                <a:sym typeface="Calibri"/>
              </a:rPr>
              <a:t>2</a:t>
            </a:fld>
            <a:endParaRPr lang="en-P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6408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59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1885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smtClean="0"/>
              <a:t>Real-world Example:</a:t>
            </a:r>
            <a:r>
              <a:rPr lang="en-US" dirty="0" smtClean="0"/>
              <a:t> A tech company planning to open a new office considers several locations. They collect data on rent prices, internet speed, proximity to talent pools, and the availability of </a:t>
            </a:r>
            <a:r>
              <a:rPr lang="en-US" dirty="0" err="1" smtClean="0"/>
              <a:t>coworking</a:t>
            </a:r>
            <a:r>
              <a:rPr lang="en-US" dirty="0" smtClean="0"/>
              <a:t> spaces. They find that one location offers lower rent but slower internet speeds, which could impact productivity. By analyzing this data, they choose an office with a slightly higher rent but faster internet and closer proximity to skilled workers, ensuring a better overall environment for their operations.</a:t>
            </a:r>
            <a:endParaRPr dirty="0"/>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0523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smtClean="0"/>
              <a:t>Real-world Example:</a:t>
            </a:r>
            <a:r>
              <a:rPr lang="en-US" dirty="0" smtClean="0"/>
              <a:t> A tech company planning to open a new office considers several locations. They collect data on rent prices, internet speed, proximity to talent pools, and the availability of </a:t>
            </a:r>
            <a:r>
              <a:rPr lang="en-US" dirty="0" err="1" smtClean="0"/>
              <a:t>coworking</a:t>
            </a:r>
            <a:r>
              <a:rPr lang="en-US" dirty="0" smtClean="0"/>
              <a:t> spaces. They find that one location offers lower rent but slower internet speeds, which could impact productivity. By analyzing this data, they choose an office with a slightly higher rent but faster internet and closer proximity to skilled workers, ensuring a better overall environment for their operations.</a:t>
            </a:r>
            <a:endParaRPr dirty="0"/>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789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Real-world Example:</a:t>
            </a:r>
            <a:r>
              <a:rPr lang="en-US" dirty="0" smtClean="0"/>
              <a:t> A startup wants to improve customer retention. The objective is to understand why customers churn. With this objective, they can focus on collecting data such as customer feedback, usage patterns, and service complaints, rather than gathering general demographic data that might not directly address the problem.</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PK" sz="1200" b="0" i="0" u="none" strike="noStrike" cap="none" smtClean="0">
                <a:solidFill>
                  <a:schemeClr val="dk1"/>
                </a:solidFill>
                <a:latin typeface="Calibri"/>
                <a:ea typeface="Calibri"/>
                <a:cs typeface="Calibri"/>
                <a:sym typeface="Calibri"/>
              </a:rPr>
              <a:t>6</a:t>
            </a:fld>
            <a:endParaRPr lang="en-PK"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7611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smtClean="0"/>
              <a:t>Real-world Example:</a:t>
            </a:r>
            <a:r>
              <a:rPr lang="en-US" dirty="0" smtClean="0"/>
              <a:t> A startup wants to improve customer retention. The objective is to understand why customers churn. With this objective, they can focus on collecting data such as customer feedback, usage patterns, and service complaints, rather than gathering general demographic data that might not directly address the problem.</a:t>
            </a:r>
            <a:endParaRPr dirty="0"/>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154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A literature review is a summary of a subject field that supports the identification of specific research questions.</a:t>
            </a:r>
          </a:p>
          <a:p>
            <a:pPr marL="0" lvl="0" indent="0" algn="l" rtl="0">
              <a:spcBef>
                <a:spcPts val="0"/>
              </a:spcBef>
              <a:spcAft>
                <a:spcPts val="0"/>
              </a:spcAft>
              <a:buNone/>
            </a:pPr>
            <a:endParaRPr lang="en-US" dirty="0" smtClean="0"/>
          </a:p>
          <a:p>
            <a:r>
              <a:rPr lang="en-US" b="1" dirty="0" smtClean="0"/>
              <a:t>Details:</a:t>
            </a:r>
            <a:endParaRPr lang="en-US" dirty="0" smtClean="0"/>
          </a:p>
          <a:p>
            <a:r>
              <a:rPr lang="en-US" dirty="0" smtClean="0"/>
              <a:t>A literature review helps identify existing data and avoid duplicating efforts. It allows you to build on existing knowledge and data, ensuring that your analysis is grounded in what is already known.</a:t>
            </a:r>
          </a:p>
          <a:p>
            <a:r>
              <a:rPr lang="en-US" b="1" dirty="0" smtClean="0"/>
              <a:t>Reusability:</a:t>
            </a:r>
            <a:r>
              <a:rPr lang="en-US" dirty="0" smtClean="0"/>
              <a:t> Using data from previous studies or existing databases can save time and resources.</a:t>
            </a:r>
          </a:p>
          <a:p>
            <a:r>
              <a:rPr lang="en-US" b="1" dirty="0" smtClean="0"/>
              <a:t>Real-world Example:</a:t>
            </a:r>
            <a:r>
              <a:rPr lang="en-US" dirty="0" smtClean="0"/>
              <a:t> A researcher studying the impact of climate change on agriculture would review existing literature to find relevant datasets like historical crop yields, weather patterns, and soil quality data. This approach ensures that the research is built on a strong foundation of existing knowledge.</a:t>
            </a:r>
          </a:p>
          <a:p>
            <a:pPr marL="0" lvl="0" indent="0" algn="l" rtl="0">
              <a:spcBef>
                <a:spcPts val="0"/>
              </a:spcBef>
              <a:spcAft>
                <a:spcPts val="0"/>
              </a:spcAft>
              <a:buNone/>
            </a:pPr>
            <a:endParaRPr lang="en-US" dirty="0" smtClean="0"/>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3335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2259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015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wentieth Century"/>
              <a:buNone/>
              <a:defRPr sz="6000">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Twentieth Century"/>
                <a:ea typeface="Twentieth Century"/>
                <a:cs typeface="Twentieth Century"/>
                <a:sym typeface="Twentieth Century"/>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K"/>
              <a:t>‹#›</a:t>
            </a:fld>
            <a:endParaRPr/>
          </a:p>
        </p:txBody>
      </p:sp>
      <p:pic>
        <p:nvPicPr>
          <p:cNvPr id="21" name="Google Shape;21;p5"/>
          <p:cNvPicPr preferRelativeResize="0"/>
          <p:nvPr/>
        </p:nvPicPr>
        <p:blipFill rotWithShape="1">
          <a:blip r:embed="rId2">
            <a:alphaModFix/>
          </a:blip>
          <a:srcRect/>
          <a:stretch/>
        </p:blipFill>
        <p:spPr>
          <a:xfrm>
            <a:off x="188068" y="94658"/>
            <a:ext cx="1183531" cy="1322596"/>
          </a:xfrm>
          <a:prstGeom prst="rect">
            <a:avLst/>
          </a:prstGeom>
          <a:noFill/>
          <a:ln>
            <a:noFill/>
          </a:ln>
        </p:spPr>
      </p:pic>
      <p:pic>
        <p:nvPicPr>
          <p:cNvPr id="22" name="Google Shape;22;p5"/>
          <p:cNvPicPr preferRelativeResize="0"/>
          <p:nvPr/>
        </p:nvPicPr>
        <p:blipFill rotWithShape="1">
          <a:blip r:embed="rId3">
            <a:alphaModFix/>
          </a:blip>
          <a:srcRect/>
          <a:stretch/>
        </p:blipFill>
        <p:spPr>
          <a:xfrm>
            <a:off x="10681476" y="90376"/>
            <a:ext cx="1322456" cy="13268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3864"/>
              </a:buClr>
              <a:buSzPts val="4800"/>
              <a:buFont typeface="Twentieth Century"/>
              <a:buNone/>
              <a:defRPr sz="4800">
                <a:solidFill>
                  <a:srgbClr val="1F3864"/>
                </a:solidFill>
                <a:latin typeface="Twentieth Century"/>
                <a:ea typeface="Twentieth Century"/>
                <a:cs typeface="Twentieth Century"/>
                <a:sym typeface="Twentieth Centur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1385454" y="1496291"/>
            <a:ext cx="9301019" cy="4680672"/>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Twentieth Century"/>
                <a:ea typeface="Twentieth Century"/>
                <a:cs typeface="Twentieth Century"/>
                <a:sym typeface="Twentieth Century"/>
              </a:defRPr>
            </a:lvl1pPr>
            <a:lvl2pPr marL="914400" lvl="1" indent="-381000" algn="l">
              <a:lnSpc>
                <a:spcPct val="90000"/>
              </a:lnSpc>
              <a:spcBef>
                <a:spcPts val="500"/>
              </a:spcBef>
              <a:spcAft>
                <a:spcPts val="0"/>
              </a:spcAft>
              <a:buClr>
                <a:schemeClr val="dk1"/>
              </a:buClr>
              <a:buSzPts val="2400"/>
              <a:buChar char="•"/>
              <a:defRPr>
                <a:latin typeface="Twentieth Century"/>
                <a:ea typeface="Twentieth Century"/>
                <a:cs typeface="Twentieth Century"/>
                <a:sym typeface="Twentieth Century"/>
              </a:defRPr>
            </a:lvl2pPr>
            <a:lvl3pPr marL="1371600" lvl="2" indent="-355600" algn="l">
              <a:lnSpc>
                <a:spcPct val="90000"/>
              </a:lnSpc>
              <a:spcBef>
                <a:spcPts val="500"/>
              </a:spcBef>
              <a:spcAft>
                <a:spcPts val="0"/>
              </a:spcAft>
              <a:buClr>
                <a:schemeClr val="dk1"/>
              </a:buClr>
              <a:buSzPts val="2000"/>
              <a:buChar char="•"/>
              <a:defRPr>
                <a:latin typeface="Twentieth Century"/>
                <a:ea typeface="Twentieth Century"/>
                <a:cs typeface="Twentieth Century"/>
                <a:sym typeface="Twentieth Century"/>
              </a:defRPr>
            </a:lvl3pPr>
            <a:lvl4pPr marL="1828800" lvl="3" indent="-342900" algn="l">
              <a:lnSpc>
                <a:spcPct val="90000"/>
              </a:lnSpc>
              <a:spcBef>
                <a:spcPts val="500"/>
              </a:spcBef>
              <a:spcAft>
                <a:spcPts val="0"/>
              </a:spcAft>
              <a:buClr>
                <a:schemeClr val="dk1"/>
              </a:buClr>
              <a:buSzPts val="1800"/>
              <a:buChar char="•"/>
              <a:defRPr>
                <a:latin typeface="Twentieth Century"/>
                <a:ea typeface="Twentieth Century"/>
                <a:cs typeface="Twentieth Century"/>
                <a:sym typeface="Twentieth Century"/>
              </a:defRPr>
            </a:lvl4pPr>
            <a:lvl5pPr marL="2286000" lvl="4" indent="-342900" algn="l">
              <a:lnSpc>
                <a:spcPct val="90000"/>
              </a:lnSpc>
              <a:spcBef>
                <a:spcPts val="500"/>
              </a:spcBef>
              <a:spcAft>
                <a:spcPts val="0"/>
              </a:spcAft>
              <a:buClr>
                <a:schemeClr val="dk1"/>
              </a:buClr>
              <a:buSzPts val="1800"/>
              <a:buChar char="•"/>
              <a:defRPr>
                <a:latin typeface="Twentieth Century"/>
                <a:ea typeface="Twentieth Century"/>
                <a:cs typeface="Twentieth Century"/>
                <a:sym typeface="Twentieth Century"/>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K"/>
              <a:t>‹#›</a:t>
            </a:fld>
            <a:endParaRPr/>
          </a:p>
        </p:txBody>
      </p:sp>
      <p:pic>
        <p:nvPicPr>
          <p:cNvPr id="29" name="Google Shape;29;p6"/>
          <p:cNvPicPr preferRelativeResize="0"/>
          <p:nvPr/>
        </p:nvPicPr>
        <p:blipFill rotWithShape="1">
          <a:blip r:embed="rId2">
            <a:alphaModFix/>
          </a:blip>
          <a:srcRect/>
          <a:stretch/>
        </p:blipFill>
        <p:spPr>
          <a:xfrm>
            <a:off x="340467" y="232405"/>
            <a:ext cx="878734" cy="981984"/>
          </a:xfrm>
          <a:prstGeom prst="rect">
            <a:avLst/>
          </a:prstGeom>
          <a:noFill/>
          <a:ln>
            <a:noFill/>
          </a:ln>
        </p:spPr>
      </p:pic>
      <p:pic>
        <p:nvPicPr>
          <p:cNvPr id="30" name="Google Shape;30;p6"/>
          <p:cNvPicPr preferRelativeResize="0"/>
          <p:nvPr/>
        </p:nvPicPr>
        <p:blipFill rotWithShape="1">
          <a:blip r:embed="rId3">
            <a:alphaModFix/>
          </a:blip>
          <a:srcRect/>
          <a:stretch/>
        </p:blipFill>
        <p:spPr>
          <a:xfrm>
            <a:off x="10851764" y="230815"/>
            <a:ext cx="981880" cy="9851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K"/>
              <a:t>‹#›</a:t>
            </a:fld>
            <a:endParaRPr/>
          </a:p>
        </p:txBody>
      </p:sp>
    </p:spTree>
    <p:extLst>
      <p:ext uri="{BB962C8B-B14F-4D97-AF65-F5344CB8AC3E}">
        <p14:creationId xmlns:p14="http://schemas.microsoft.com/office/powerpoint/2010/main" val="4258177366"/>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6" name="Google Shape;4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PK"/>
              <a:t>‹#›</a:t>
            </a:fld>
            <a:endParaRPr/>
          </a:p>
        </p:txBody>
      </p:sp>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PK"/>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Lst>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40" name="Google Shape;4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1" name="Google Shape;4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42" name="Google Shape;4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PK"/>
              <a:t>‹#›</a:t>
            </a:fld>
            <a:endParaRPr/>
          </a:p>
        </p:txBody>
      </p:sp>
    </p:spTree>
  </p:cSld>
  <p:clrMap bg1="lt1" tx1="dk1" bg2="dk2" tx2="lt2" accent1="accent1" accent2="accent2" accent3="accent3" accent4="accent4" accent5="accent5" accent6="accent6" hlink="hlink" folHlink="folHlink"/>
  <p:sldLayoutIdLst>
    <p:sldLayoutId id="2147483653" r:id="rId1"/>
  </p:sldLayoutIdLst>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png"/><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44000"/>
          </a:blip>
          <a:stretch>
            <a:fillRect/>
          </a:stretch>
        </a:blipFill>
        <a:effectLst/>
      </p:bgPr>
    </p:bg>
    <p:spTree>
      <p:nvGrpSpPr>
        <p:cNvPr id="1" name="Shape 52"/>
        <p:cNvGrpSpPr/>
        <p:nvPr/>
      </p:nvGrpSpPr>
      <p:grpSpPr>
        <a:xfrm>
          <a:off x="0" y="0"/>
          <a:ext cx="0" cy="0"/>
          <a:chOff x="0" y="0"/>
          <a:chExt cx="0" cy="0"/>
        </a:xfrm>
      </p:grpSpPr>
      <p:sp>
        <p:nvSpPr>
          <p:cNvPr id="53" name="Google Shape;53;p1"/>
          <p:cNvSpPr txBox="1"/>
          <p:nvPr/>
        </p:nvSpPr>
        <p:spPr>
          <a:xfrm>
            <a:off x="1612612" y="1800950"/>
            <a:ext cx="8966814"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PK" sz="4000" b="1" i="0" u="none" strike="noStrike" cap="none">
                <a:solidFill>
                  <a:schemeClr val="dk1"/>
                </a:solidFill>
                <a:latin typeface="Calibri"/>
                <a:ea typeface="Calibri"/>
                <a:cs typeface="Calibri"/>
                <a:sym typeface="Calibri"/>
              </a:rPr>
              <a:t>High Impact Skills Development Program </a:t>
            </a:r>
            <a:endParaRPr/>
          </a:p>
          <a:p>
            <a:pPr marL="0" marR="0" lvl="0" indent="0" algn="ctr" rtl="0">
              <a:spcBef>
                <a:spcPts val="0"/>
              </a:spcBef>
              <a:spcAft>
                <a:spcPts val="0"/>
              </a:spcAft>
              <a:buNone/>
            </a:pPr>
            <a:r>
              <a:rPr lang="en-PK" sz="2400" b="1" i="0" u="none" strike="noStrike" cap="none">
                <a:solidFill>
                  <a:schemeClr val="dk1"/>
                </a:solidFill>
                <a:latin typeface="Calibri"/>
                <a:ea typeface="Calibri"/>
                <a:cs typeface="Calibri"/>
                <a:sym typeface="Calibri"/>
              </a:rPr>
              <a:t>in Artificial Intelligence, Data Science, and Blockchain</a:t>
            </a:r>
            <a:endParaRPr sz="2000" b="1" i="0" u="none" strike="noStrike" cap="none">
              <a:solidFill>
                <a:schemeClr val="dk1"/>
              </a:solidFill>
              <a:latin typeface="Calibri"/>
              <a:ea typeface="Calibri"/>
              <a:cs typeface="Calibri"/>
              <a:sym typeface="Calibri"/>
            </a:endParaRPr>
          </a:p>
        </p:txBody>
      </p:sp>
      <p:sp>
        <p:nvSpPr>
          <p:cNvPr id="54" name="Google Shape;54;p1"/>
          <p:cNvSpPr txBox="1"/>
          <p:nvPr/>
        </p:nvSpPr>
        <p:spPr>
          <a:xfrm>
            <a:off x="2815467" y="3554693"/>
            <a:ext cx="6561067" cy="12618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PK" sz="2800" b="1" i="0" u="none" strike="noStrike" cap="none" dirty="0">
                <a:solidFill>
                  <a:schemeClr val="dk1"/>
                </a:solidFill>
                <a:latin typeface="Calibri"/>
                <a:ea typeface="Calibri"/>
                <a:cs typeface="Calibri"/>
                <a:sym typeface="Calibri"/>
              </a:rPr>
              <a:t>Module </a:t>
            </a:r>
            <a:r>
              <a:rPr lang="en-US" sz="2800" b="1" dirty="0">
                <a:solidFill>
                  <a:schemeClr val="dk1"/>
                </a:solidFill>
                <a:latin typeface="Calibri"/>
                <a:ea typeface="Calibri"/>
                <a:cs typeface="Calibri"/>
                <a:sym typeface="Calibri"/>
              </a:rPr>
              <a:t>2</a:t>
            </a:r>
            <a:r>
              <a:rPr lang="en-PK" sz="2800" b="1" i="0" u="none" strike="noStrike" cap="none" dirty="0" smtClean="0">
                <a:solidFill>
                  <a:schemeClr val="dk1"/>
                </a:solidFill>
                <a:latin typeface="Calibri"/>
                <a:ea typeface="Calibri"/>
                <a:cs typeface="Calibri"/>
                <a:sym typeface="Calibri"/>
              </a:rPr>
              <a:t>: </a:t>
            </a:r>
            <a:r>
              <a:rPr lang="en-US" sz="2800" b="1" i="0" u="none" strike="noStrike" cap="none" dirty="0" smtClean="0">
                <a:solidFill>
                  <a:schemeClr val="dk1"/>
                </a:solidFill>
                <a:latin typeface="Calibri"/>
                <a:ea typeface="Calibri"/>
                <a:cs typeface="Calibri"/>
                <a:sym typeface="Calibri"/>
              </a:rPr>
              <a:t>Data Science Fundamentals</a:t>
            </a:r>
            <a:endParaRPr dirty="0"/>
          </a:p>
          <a:p>
            <a:pPr lvl="0" algn="ctr"/>
            <a:r>
              <a:rPr lang="en-PK" sz="2400" b="0" i="0" u="none" strike="noStrike" cap="none" dirty="0">
                <a:solidFill>
                  <a:schemeClr val="dk1"/>
                </a:solidFill>
                <a:latin typeface="Calibri"/>
                <a:ea typeface="Calibri"/>
                <a:cs typeface="Calibri"/>
                <a:sym typeface="Calibri"/>
              </a:rPr>
              <a:t>Lecture </a:t>
            </a:r>
            <a:r>
              <a:rPr lang="en-US" sz="2400" b="0" i="0" u="none" strike="noStrike" cap="none" dirty="0" smtClean="0">
                <a:solidFill>
                  <a:schemeClr val="dk1"/>
                </a:solidFill>
                <a:latin typeface="Calibri"/>
                <a:ea typeface="Calibri"/>
                <a:cs typeface="Calibri"/>
                <a:sym typeface="Calibri"/>
              </a:rPr>
              <a:t>2</a:t>
            </a:r>
            <a:r>
              <a:rPr lang="en-PK" sz="2400" b="0" i="0" u="none" strike="noStrike" cap="none" dirty="0" smtClean="0">
                <a:solidFill>
                  <a:schemeClr val="dk1"/>
                </a:solidFill>
                <a:latin typeface="Calibri"/>
                <a:ea typeface="Calibri"/>
                <a:cs typeface="Calibri"/>
                <a:sym typeface="Calibri"/>
              </a:rPr>
              <a:t>: </a:t>
            </a:r>
            <a:r>
              <a:rPr lang="en-US" sz="2400" dirty="0"/>
              <a:t>Identifying the Right Data: Strategies, Methods, and Impacts</a:t>
            </a:r>
            <a:endParaRPr sz="2000" b="0" i="0" u="none" strike="noStrike" cap="none" dirty="0">
              <a:solidFill>
                <a:schemeClr val="dk1"/>
              </a:solidFill>
              <a:latin typeface="Calibri"/>
              <a:ea typeface="Calibri"/>
              <a:cs typeface="Calibri"/>
              <a:sym typeface="Calibri"/>
            </a:endParaRPr>
          </a:p>
        </p:txBody>
      </p:sp>
      <p:sp>
        <p:nvSpPr>
          <p:cNvPr id="55" name="Google Shape;55;p1"/>
          <p:cNvSpPr/>
          <p:nvPr/>
        </p:nvSpPr>
        <p:spPr>
          <a:xfrm rot="10800000" flipH="1">
            <a:off x="2977204" y="2995979"/>
            <a:ext cx="6237605" cy="45719"/>
          </a:xfrm>
          <a:prstGeom prst="rect">
            <a:avLst/>
          </a:prstGeom>
          <a:solidFill>
            <a:srgbClr val="7F6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6" name="Google Shape;56;p1"/>
          <p:cNvSpPr txBox="1"/>
          <p:nvPr/>
        </p:nvSpPr>
        <p:spPr>
          <a:xfrm>
            <a:off x="3915272" y="5263557"/>
            <a:ext cx="4361457"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PK" sz="2400" b="0" i="0" u="none" strike="noStrike" cap="none" dirty="0">
                <a:solidFill>
                  <a:schemeClr val="dk1"/>
                </a:solidFill>
                <a:latin typeface="Calibri"/>
                <a:ea typeface="Calibri"/>
                <a:cs typeface="Calibri"/>
                <a:sym typeface="Calibri"/>
              </a:rPr>
              <a:t>Instructor: </a:t>
            </a:r>
            <a:r>
              <a:rPr lang="en-US" sz="2400" dirty="0" smtClean="0">
                <a:solidFill>
                  <a:schemeClr val="dk1"/>
                </a:solidFill>
                <a:latin typeface="Calibri"/>
                <a:ea typeface="Calibri"/>
                <a:cs typeface="Calibri"/>
                <a:sym typeface="Calibri"/>
              </a:rPr>
              <a:t>Eid Muhammad</a:t>
            </a:r>
            <a:endParaRPr dirty="0"/>
          </a:p>
        </p:txBody>
      </p:sp>
      <p:sp>
        <p:nvSpPr>
          <p:cNvPr id="57" name="Google Shape;57;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fontScale="90000"/>
          </a:bodyPr>
          <a:lstStyle/>
          <a:p>
            <a:pPr lvl="0"/>
            <a:r>
              <a:rPr lang="en-US" dirty="0" smtClean="0"/>
              <a:t>What happens if we don’t assess the data quality correctly?</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10</a:t>
            </a:fld>
            <a:endParaRPr/>
          </a:p>
        </p:txBody>
      </p:sp>
      <p:graphicFrame>
        <p:nvGraphicFramePr>
          <p:cNvPr id="3" name="Diagram 2"/>
          <p:cNvGraphicFramePr/>
          <p:nvPr>
            <p:extLst>
              <p:ext uri="{D42A27DB-BD31-4B8C-83A1-F6EECF244321}">
                <p14:modId xmlns:p14="http://schemas.microsoft.com/office/powerpoint/2010/main" val="1680044106"/>
              </p:ext>
            </p:extLst>
          </p:nvPr>
        </p:nvGraphicFramePr>
        <p:xfrm>
          <a:off x="531812" y="1352814"/>
          <a:ext cx="484028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p:cNvSpPr/>
          <p:nvPr/>
        </p:nvSpPr>
        <p:spPr>
          <a:xfrm>
            <a:off x="6580331" y="3766679"/>
            <a:ext cx="822037" cy="58578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p:cNvGraphicFramePr/>
          <p:nvPr>
            <p:extLst>
              <p:ext uri="{D42A27DB-BD31-4B8C-83A1-F6EECF244321}">
                <p14:modId xmlns:p14="http://schemas.microsoft.com/office/powerpoint/2010/main" val="504950620"/>
              </p:ext>
            </p:extLst>
          </p:nvPr>
        </p:nvGraphicFramePr>
        <p:xfrm>
          <a:off x="7521863" y="2057399"/>
          <a:ext cx="4148281" cy="40043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28119053"/>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PK" sz="12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PK" sz="1200" b="0" i="0" u="none" strike="noStrike" kern="0" cap="none" spc="0" normalizeH="0" baseline="0" noProof="0">
              <a:ln>
                <a:noFill/>
              </a:ln>
              <a:solidFill>
                <a:srgbClr val="888888"/>
              </a:solidFill>
              <a:effectLst/>
              <a:uLnTx/>
              <a:uFillTx/>
              <a:latin typeface="Calibri"/>
              <a:cs typeface="Calibri"/>
              <a:sym typeface="Calibri"/>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016" y="1623527"/>
            <a:ext cx="9144000" cy="4329404"/>
          </a:xfrm>
          <a:prstGeom prst="rect">
            <a:avLst/>
          </a:prstGeom>
        </p:spPr>
      </p:pic>
      <p:sp>
        <p:nvSpPr>
          <p:cNvPr id="9"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fontScale="90000"/>
          </a:bodyPr>
          <a:lstStyle/>
          <a:p>
            <a:pPr lvl="0"/>
            <a:r>
              <a:rPr lang="en-US" dirty="0" smtClean="0"/>
              <a:t>What happens if we don’t assess the data quality correctly?</a:t>
            </a:r>
            <a:endParaRPr dirty="0"/>
          </a:p>
        </p:txBody>
      </p:sp>
    </p:spTree>
    <p:extLst>
      <p:ext uri="{BB962C8B-B14F-4D97-AF65-F5344CB8AC3E}">
        <p14:creationId xmlns:p14="http://schemas.microsoft.com/office/powerpoint/2010/main" val="155516228"/>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How can we evaluate the quality of data?</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PK" sz="12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PK"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19741852"/>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Statistical Analysis </a:t>
            </a:r>
            <a:r>
              <a:rPr lang="en-US" dirty="0" smtClean="0"/>
              <a:t>Techniques</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13</a:t>
            </a:fld>
            <a:endParaRPr/>
          </a:p>
        </p:txBody>
      </p:sp>
      <p:graphicFrame>
        <p:nvGraphicFramePr>
          <p:cNvPr id="2" name="Diagram 1"/>
          <p:cNvGraphicFramePr/>
          <p:nvPr>
            <p:extLst>
              <p:ext uri="{D42A27DB-BD31-4B8C-83A1-F6EECF244321}">
                <p14:modId xmlns:p14="http://schemas.microsoft.com/office/powerpoint/2010/main" val="2899638807"/>
              </p:ext>
            </p:extLst>
          </p:nvPr>
        </p:nvGraphicFramePr>
        <p:xfrm>
          <a:off x="530024" y="1439333"/>
          <a:ext cx="1082377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8043909"/>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PSDA Cycle (Plan-Do-Study-Act)</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14</a:t>
            </a:fld>
            <a:endParaRPr/>
          </a:p>
        </p:txBody>
      </p:sp>
      <p:graphicFrame>
        <p:nvGraphicFramePr>
          <p:cNvPr id="2" name="Diagram 1"/>
          <p:cNvGraphicFramePr/>
          <p:nvPr>
            <p:extLst>
              <p:ext uri="{D42A27DB-BD31-4B8C-83A1-F6EECF244321}">
                <p14:modId xmlns:p14="http://schemas.microsoft.com/office/powerpoint/2010/main" val="428670252"/>
              </p:ext>
            </p:extLst>
          </p:nvPr>
        </p:nvGraphicFramePr>
        <p:xfrm>
          <a:off x="1022394" y="1614145"/>
          <a:ext cx="10331406" cy="4593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033292"/>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Delphi Method</a:t>
            </a:r>
            <a:endParaRPr dirty="0"/>
          </a:p>
        </p:txBody>
      </p:sp>
      <p:sp>
        <p:nvSpPr>
          <p:cNvPr id="63" name="Google Shape;63;p2"/>
          <p:cNvSpPr txBox="1">
            <a:spLocks noGrp="1"/>
          </p:cNvSpPr>
          <p:nvPr>
            <p:ph type="body" idx="1"/>
          </p:nvPr>
        </p:nvSpPr>
        <p:spPr>
          <a:xfrm>
            <a:off x="1385454" y="1496291"/>
            <a:ext cx="9301019" cy="4680672"/>
          </a:xfrm>
          <a:prstGeom prst="rect">
            <a:avLst/>
          </a:prstGeom>
          <a:noFill/>
          <a:ln>
            <a:noFill/>
          </a:ln>
        </p:spPr>
        <p:txBody>
          <a:bodyPr spcFirstLastPara="1" wrap="square" lIns="91425" tIns="45700" rIns="91425" bIns="45700" anchor="t" anchorCtr="0">
            <a:normAutofit/>
          </a:bodyPr>
          <a:lstStyle/>
          <a:p>
            <a:r>
              <a:rPr lang="en-US" dirty="0" smtClean="0"/>
              <a:t>Collects expert opinion using multiple rounds</a:t>
            </a:r>
          </a:p>
          <a:p>
            <a:pPr lvl="1"/>
            <a:r>
              <a:rPr lang="en-US" dirty="0" smtClean="0"/>
              <a:t>Structured</a:t>
            </a:r>
          </a:p>
          <a:p>
            <a:pPr lvl="1"/>
            <a:r>
              <a:rPr lang="en-US" dirty="0" smtClean="0"/>
              <a:t>Iterative process</a:t>
            </a:r>
          </a:p>
          <a:p>
            <a:endParaRPr lang="en-US" dirty="0" smtClean="0"/>
          </a:p>
          <a:p>
            <a:r>
              <a:rPr lang="en-US" dirty="0" smtClean="0"/>
              <a:t>Experts </a:t>
            </a:r>
            <a:r>
              <a:rPr lang="en-US" dirty="0"/>
              <a:t>provide feedback anonymously and revise their opinions based on group consensus</a:t>
            </a:r>
            <a:r>
              <a:rPr lang="en-US" dirty="0" smtClean="0"/>
              <a:t>.</a:t>
            </a:r>
            <a:endParaRPr lang="en-US"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15</a:t>
            </a:fld>
            <a:endParaRPr/>
          </a:p>
        </p:txBody>
      </p:sp>
    </p:spTree>
    <p:extLst>
      <p:ext uri="{BB962C8B-B14F-4D97-AF65-F5344CB8AC3E}">
        <p14:creationId xmlns:p14="http://schemas.microsoft.com/office/powerpoint/2010/main" val="3552306792"/>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Data Triangulation</a:t>
            </a:r>
            <a:endParaRPr dirty="0"/>
          </a:p>
        </p:txBody>
      </p:sp>
      <p:sp>
        <p:nvSpPr>
          <p:cNvPr id="63" name="Google Shape;63;p2"/>
          <p:cNvSpPr txBox="1">
            <a:spLocks noGrp="1"/>
          </p:cNvSpPr>
          <p:nvPr>
            <p:ph type="body" idx="1"/>
          </p:nvPr>
        </p:nvSpPr>
        <p:spPr>
          <a:xfrm>
            <a:off x="1385454" y="1496291"/>
            <a:ext cx="9301019" cy="4680672"/>
          </a:xfrm>
          <a:prstGeom prst="rect">
            <a:avLst/>
          </a:prstGeom>
          <a:noFill/>
          <a:ln>
            <a:noFill/>
          </a:ln>
        </p:spPr>
        <p:txBody>
          <a:bodyPr spcFirstLastPara="1" wrap="square" lIns="91425" tIns="45700" rIns="91425" bIns="45700" anchor="t" anchorCtr="0">
            <a:normAutofit/>
          </a:bodyPr>
          <a:lstStyle/>
          <a:p>
            <a:r>
              <a:rPr lang="en-US" dirty="0" smtClean="0"/>
              <a:t>Combine multiple </a:t>
            </a:r>
            <a:r>
              <a:rPr lang="en-US" dirty="0"/>
              <a:t>data sources or methods to enhance reliability and reduce biases.</a:t>
            </a:r>
          </a:p>
          <a:p>
            <a:r>
              <a:rPr lang="en-US" dirty="0" smtClean="0"/>
              <a:t>Benefits</a:t>
            </a:r>
          </a:p>
          <a:p>
            <a:pPr lvl="1"/>
            <a:r>
              <a:rPr lang="en-US" dirty="0" smtClean="0"/>
              <a:t>Increased validity</a:t>
            </a:r>
          </a:p>
          <a:p>
            <a:pPr lvl="1"/>
            <a:r>
              <a:rPr lang="en-US" dirty="0" smtClean="0"/>
              <a:t>cross-validation </a:t>
            </a:r>
            <a:r>
              <a:rPr lang="en-US" dirty="0"/>
              <a:t>of </a:t>
            </a:r>
            <a:r>
              <a:rPr lang="en-US" dirty="0" smtClean="0"/>
              <a:t>findings</a:t>
            </a:r>
          </a:p>
          <a:p>
            <a:pPr lvl="1"/>
            <a:r>
              <a:rPr lang="en-US" dirty="0" smtClean="0"/>
              <a:t>comprehensive </a:t>
            </a:r>
            <a:r>
              <a:rPr lang="en-US" dirty="0"/>
              <a:t>understanding</a:t>
            </a:r>
            <a:r>
              <a:rPr lang="en-US" dirty="0" smtClean="0"/>
              <a:t>.</a:t>
            </a:r>
            <a:endParaRPr lang="en-US"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16</a:t>
            </a:fld>
            <a:endParaRPr/>
          </a:p>
        </p:txBody>
      </p:sp>
      <p:sp>
        <p:nvSpPr>
          <p:cNvPr id="2" name="Isosceles Triangle 1"/>
          <p:cNvSpPr/>
          <p:nvPr/>
        </p:nvSpPr>
        <p:spPr>
          <a:xfrm>
            <a:off x="8136704" y="3497079"/>
            <a:ext cx="2549769" cy="1846385"/>
          </a:xfrm>
          <a:prstGeom prst="triangl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Data Triangulation</a:t>
            </a:r>
            <a:endParaRPr lang="en-US" dirty="0"/>
          </a:p>
        </p:txBody>
      </p:sp>
      <p:sp>
        <p:nvSpPr>
          <p:cNvPr id="3" name="Flowchart: Document 2"/>
          <p:cNvSpPr/>
          <p:nvPr/>
        </p:nvSpPr>
        <p:spPr>
          <a:xfrm>
            <a:off x="8796126" y="2541733"/>
            <a:ext cx="1230923" cy="841802"/>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Qualitative (Interviews)</a:t>
            </a:r>
            <a:endParaRPr lang="en-US" dirty="0"/>
          </a:p>
        </p:txBody>
      </p:sp>
      <p:sp>
        <p:nvSpPr>
          <p:cNvPr id="7" name="Flowchart: Document 6"/>
          <p:cNvSpPr/>
          <p:nvPr/>
        </p:nvSpPr>
        <p:spPr>
          <a:xfrm>
            <a:off x="6703557" y="5003954"/>
            <a:ext cx="1230923" cy="841802"/>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Quantitative (Surveys)</a:t>
            </a:r>
            <a:endParaRPr lang="en-US" dirty="0"/>
          </a:p>
        </p:txBody>
      </p:sp>
      <p:sp>
        <p:nvSpPr>
          <p:cNvPr id="9" name="Flowchart: Document 8"/>
          <p:cNvSpPr/>
          <p:nvPr/>
        </p:nvSpPr>
        <p:spPr>
          <a:xfrm>
            <a:off x="10888697" y="5003954"/>
            <a:ext cx="1230923" cy="841802"/>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Expert Feedback</a:t>
            </a:r>
            <a:endParaRPr lang="en-US" dirty="0"/>
          </a:p>
        </p:txBody>
      </p:sp>
      <p:sp>
        <p:nvSpPr>
          <p:cNvPr id="4" name="TextBox 3"/>
          <p:cNvSpPr txBox="1"/>
          <p:nvPr/>
        </p:nvSpPr>
        <p:spPr>
          <a:xfrm>
            <a:off x="7635541" y="5427200"/>
            <a:ext cx="3552092" cy="307777"/>
          </a:xfrm>
          <a:prstGeom prst="rect">
            <a:avLst/>
          </a:prstGeom>
          <a:noFill/>
        </p:spPr>
        <p:txBody>
          <a:bodyPr wrap="square" rtlCol="0">
            <a:spAutoFit/>
          </a:bodyPr>
          <a:lstStyle/>
          <a:p>
            <a:pPr algn="ctr"/>
            <a:r>
              <a:rPr lang="en-US" dirty="0" smtClean="0"/>
              <a:t>Example of Data Triangulation</a:t>
            </a:r>
            <a:endParaRPr lang="en-US" dirty="0"/>
          </a:p>
        </p:txBody>
      </p:sp>
    </p:spTree>
    <p:extLst>
      <p:ext uri="{BB962C8B-B14F-4D97-AF65-F5344CB8AC3E}">
        <p14:creationId xmlns:p14="http://schemas.microsoft.com/office/powerpoint/2010/main" val="1952061419"/>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Data Validation and Verification</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17</a:t>
            </a:fld>
            <a:endParaRPr/>
          </a:p>
        </p:txBody>
      </p:sp>
      <p:pic>
        <p:nvPicPr>
          <p:cNvPr id="2" name="Picture 1"/>
          <p:cNvPicPr>
            <a:picLocks noChangeAspect="1"/>
          </p:cNvPicPr>
          <p:nvPr/>
        </p:nvPicPr>
        <p:blipFill>
          <a:blip r:embed="rId3"/>
          <a:stretch>
            <a:fillRect/>
          </a:stretch>
        </p:blipFill>
        <p:spPr>
          <a:xfrm>
            <a:off x="1546958" y="1274982"/>
            <a:ext cx="8978009" cy="5446493"/>
          </a:xfrm>
          <a:prstGeom prst="rect">
            <a:avLst/>
          </a:prstGeom>
        </p:spPr>
      </p:pic>
    </p:spTree>
    <p:extLst>
      <p:ext uri="{BB962C8B-B14F-4D97-AF65-F5344CB8AC3E}">
        <p14:creationId xmlns:p14="http://schemas.microsoft.com/office/powerpoint/2010/main" val="3988542181"/>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That’s a lot of work on a lot of data!</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18</a:t>
            </a:fld>
            <a:endParaRPr lang="en-PK"/>
          </a:p>
        </p:txBody>
      </p:sp>
    </p:spTree>
    <p:extLst>
      <p:ext uri="{BB962C8B-B14F-4D97-AF65-F5344CB8AC3E}">
        <p14:creationId xmlns:p14="http://schemas.microsoft.com/office/powerpoint/2010/main" val="618989044"/>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Sample Selection </a:t>
            </a:r>
            <a:r>
              <a:rPr lang="en-US" dirty="0" smtClean="0"/>
              <a:t>Techniques</a:t>
            </a:r>
            <a:endParaRPr dirty="0"/>
          </a:p>
        </p:txBody>
      </p:sp>
      <p:sp>
        <p:nvSpPr>
          <p:cNvPr id="63" name="Google Shape;63;p2"/>
          <p:cNvSpPr txBox="1">
            <a:spLocks noGrp="1"/>
          </p:cNvSpPr>
          <p:nvPr>
            <p:ph type="body" idx="1"/>
          </p:nvPr>
        </p:nvSpPr>
        <p:spPr>
          <a:xfrm>
            <a:off x="1385454" y="1496291"/>
            <a:ext cx="9301019" cy="4680672"/>
          </a:xfrm>
          <a:prstGeom prst="rect">
            <a:avLst/>
          </a:prstGeom>
          <a:noFill/>
          <a:ln>
            <a:noFill/>
          </a:ln>
        </p:spPr>
        <p:txBody>
          <a:bodyPr spcFirstLastPara="1" wrap="square" lIns="91425" tIns="45700" rIns="91425" bIns="45700" anchor="t" anchorCtr="0">
            <a:normAutofit/>
          </a:bodyPr>
          <a:lstStyle/>
          <a:p>
            <a:r>
              <a:rPr lang="en-US" b="1" dirty="0"/>
              <a:t>Random </a:t>
            </a:r>
            <a:r>
              <a:rPr lang="en-US" b="1" dirty="0" smtClean="0"/>
              <a:t>sampling</a:t>
            </a:r>
          </a:p>
          <a:p>
            <a:r>
              <a:rPr lang="en-US" dirty="0" smtClean="0"/>
              <a:t>Selecting </a:t>
            </a:r>
            <a:r>
              <a:rPr lang="en-US" dirty="0"/>
              <a:t>a subset of data randomly to represent the entire population</a:t>
            </a:r>
            <a:r>
              <a:rPr lang="en-US" dirty="0" smtClean="0"/>
              <a:t>.</a:t>
            </a:r>
            <a:endParaRPr lang="en-US"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19</a:t>
            </a:fld>
            <a:endParaRPr/>
          </a:p>
        </p:txBody>
      </p:sp>
      <p:sp>
        <p:nvSpPr>
          <p:cNvPr id="5" name="Oval 4"/>
          <p:cNvSpPr/>
          <p:nvPr/>
        </p:nvSpPr>
        <p:spPr>
          <a:xfrm>
            <a:off x="2655277" y="34777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807677" y="36301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60077" y="3782537"/>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112477" y="39349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264877" y="40873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417277" y="4239737"/>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69677" y="43921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722077" y="45445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874477" y="46969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026877" y="48493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179277" y="50017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174631" y="369109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327031" y="384349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479431" y="3995897"/>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31831" y="414829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784231" y="430069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936631" y="445309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089031" y="460549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241431" y="475789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393831" y="4910297"/>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546231" y="506269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698631" y="5215097"/>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899475" y="341677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051875" y="356917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509075" y="402637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813875" y="433117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118675" y="463597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271075" y="478837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723629" y="3934937"/>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028429" y="42397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485629" y="46969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790429" y="50017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942829" y="5154137"/>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p:cNvSpPr/>
          <p:nvPr/>
        </p:nvSpPr>
        <p:spPr>
          <a:xfrm>
            <a:off x="4945008" y="4087337"/>
            <a:ext cx="1145575" cy="57912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336282"/>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2</a:t>
            </a:fld>
            <a:endParaRPr lang="en-PK"/>
          </a:p>
        </p:txBody>
      </p:sp>
      <p:pic>
        <p:nvPicPr>
          <p:cNvPr id="17" name="Picture 16"/>
          <p:cNvPicPr>
            <a:picLocks noChangeAspect="1"/>
          </p:cNvPicPr>
          <p:nvPr/>
        </p:nvPicPr>
        <p:blipFill>
          <a:blip r:embed="rId3"/>
          <a:stretch>
            <a:fillRect/>
          </a:stretch>
        </p:blipFill>
        <p:spPr>
          <a:xfrm>
            <a:off x="0" y="1754262"/>
            <a:ext cx="8138453" cy="3303566"/>
          </a:xfrm>
          <a:prstGeom prst="rect">
            <a:avLst/>
          </a:prstGeom>
        </p:spPr>
      </p:pic>
      <p:sp>
        <p:nvSpPr>
          <p:cNvPr id="18" name="Oval 17"/>
          <p:cNvSpPr/>
          <p:nvPr/>
        </p:nvSpPr>
        <p:spPr>
          <a:xfrm>
            <a:off x="6035963" y="2004646"/>
            <a:ext cx="1419914" cy="13012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Callout 18"/>
          <p:cNvSpPr/>
          <p:nvPr/>
        </p:nvSpPr>
        <p:spPr>
          <a:xfrm>
            <a:off x="8138453" y="1574875"/>
            <a:ext cx="2548020" cy="1396925"/>
          </a:xfrm>
          <a:prstGeom prst="cloudCallout">
            <a:avLst>
              <a:gd name="adj1" fmla="val -71902"/>
              <a:gd name="adj2" fmla="val 259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kind of data?</a:t>
            </a:r>
            <a:endParaRPr lang="en-US" dirty="0"/>
          </a:p>
        </p:txBody>
      </p:sp>
    </p:spTree>
    <p:extLst>
      <p:ext uri="{BB962C8B-B14F-4D97-AF65-F5344CB8AC3E}">
        <p14:creationId xmlns:p14="http://schemas.microsoft.com/office/powerpoint/2010/main" val="1521932625"/>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Sample Selection </a:t>
            </a:r>
            <a:r>
              <a:rPr lang="en-US" dirty="0" smtClean="0"/>
              <a:t>Techniques</a:t>
            </a:r>
            <a:endParaRPr dirty="0"/>
          </a:p>
        </p:txBody>
      </p:sp>
      <p:sp>
        <p:nvSpPr>
          <p:cNvPr id="63" name="Google Shape;63;p2"/>
          <p:cNvSpPr txBox="1">
            <a:spLocks noGrp="1"/>
          </p:cNvSpPr>
          <p:nvPr>
            <p:ph type="body" idx="1"/>
          </p:nvPr>
        </p:nvSpPr>
        <p:spPr>
          <a:xfrm>
            <a:off x="1385454" y="1496291"/>
            <a:ext cx="9301019" cy="1509555"/>
          </a:xfrm>
          <a:prstGeom prst="rect">
            <a:avLst/>
          </a:prstGeom>
          <a:noFill/>
          <a:ln>
            <a:noFill/>
          </a:ln>
        </p:spPr>
        <p:txBody>
          <a:bodyPr spcFirstLastPara="1" wrap="square" lIns="91425" tIns="45700" rIns="91425" bIns="45700" anchor="t" anchorCtr="0">
            <a:normAutofit/>
          </a:bodyPr>
          <a:lstStyle/>
          <a:p>
            <a:r>
              <a:rPr lang="en-US" b="1" dirty="0"/>
              <a:t>Stratified </a:t>
            </a:r>
            <a:r>
              <a:rPr lang="en-US" b="1" dirty="0" smtClean="0"/>
              <a:t>sampling</a:t>
            </a:r>
          </a:p>
          <a:p>
            <a:r>
              <a:rPr lang="en-US" dirty="0" smtClean="0"/>
              <a:t>Dividing </a:t>
            </a:r>
            <a:r>
              <a:rPr lang="en-US" dirty="0"/>
              <a:t>the population into distinct groups and selecting samples from each group</a:t>
            </a:r>
            <a:r>
              <a:rPr lang="en-US" dirty="0" smtClean="0"/>
              <a:t>.</a:t>
            </a:r>
            <a:endParaRPr lang="en-US"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20</a:t>
            </a:fld>
            <a:endParaRPr/>
          </a:p>
        </p:txBody>
      </p:sp>
      <p:sp>
        <p:nvSpPr>
          <p:cNvPr id="6" name="Oval 5"/>
          <p:cNvSpPr/>
          <p:nvPr/>
        </p:nvSpPr>
        <p:spPr>
          <a:xfrm>
            <a:off x="1840523" y="363415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92923" y="378655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45323" y="393895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97723" y="409135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450123" y="424375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602523" y="439615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754923" y="454855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907323" y="470095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59723" y="485335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212123" y="500575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359877" y="384751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512277" y="399991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664677" y="415231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817077" y="430471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969477" y="445711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121877" y="460951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274277" y="476191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426677" y="491431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579077" y="506671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731477" y="5219114"/>
            <a:ext cx="369277" cy="3657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8990070" y="3847514"/>
            <a:ext cx="1145575" cy="57912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859052" y="3553937"/>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339698" y="3634154"/>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139801" y="30967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378406" y="3767297"/>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0800" y="4100733"/>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259368" y="4108439"/>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011897" y="5985846"/>
            <a:ext cx="398585" cy="36341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292201" y="32491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296184" y="5577038"/>
            <a:ext cx="398585" cy="36341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444601" y="34015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71219" y="5568956"/>
            <a:ext cx="398585" cy="36341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597001" y="35539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228329" y="5106573"/>
            <a:ext cx="398585" cy="36341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749401" y="3706337"/>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774505" y="5157852"/>
            <a:ext cx="398585" cy="36341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007407" y="4575819"/>
            <a:ext cx="369277" cy="36576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309785" y="4576992"/>
            <a:ext cx="398585" cy="36341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641471" y="4576992"/>
            <a:ext cx="398585" cy="36341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973157" y="4576992"/>
            <a:ext cx="398585" cy="363415"/>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304844" y="4575819"/>
            <a:ext cx="369277" cy="36576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3733800" y="3969434"/>
            <a:ext cx="1145575" cy="57912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0193893" y="3335240"/>
            <a:ext cx="369277" cy="365760"/>
          </a:xfrm>
          <a:prstGeom prst="ellipse">
            <a:avLst/>
          </a:prstGeom>
          <a:solidFill>
            <a:srgbClr val="EE9C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0674742" y="4536602"/>
            <a:ext cx="398585" cy="363415"/>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927918" y="2937779"/>
            <a:ext cx="369277"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1361065" y="3950177"/>
            <a:ext cx="369277" cy="36576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640215"/>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Sample Selection </a:t>
            </a:r>
            <a:r>
              <a:rPr lang="en-US" dirty="0" smtClean="0"/>
              <a:t>Techniques</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21</a:t>
            </a:fld>
            <a:endParaRPr/>
          </a:p>
        </p:txBody>
      </p:sp>
      <p:grpSp>
        <p:nvGrpSpPr>
          <p:cNvPr id="2" name="Group 1"/>
          <p:cNvGrpSpPr/>
          <p:nvPr/>
        </p:nvGrpSpPr>
        <p:grpSpPr>
          <a:xfrm>
            <a:off x="1356951" y="1776045"/>
            <a:ext cx="9478098" cy="4800602"/>
            <a:chOff x="1072671" y="1776045"/>
            <a:chExt cx="9478098" cy="4800602"/>
          </a:xfrm>
        </p:grpSpPr>
        <p:sp>
          <p:nvSpPr>
            <p:cNvPr id="5" name="Rectangle: Rounded Corners 1">
              <a:extLst>
                <a:ext uri="{FF2B5EF4-FFF2-40B4-BE49-F238E27FC236}">
                  <a16:creationId xmlns:a16="http://schemas.microsoft.com/office/drawing/2014/main" id="{B18310A8-3076-AC9F-81B2-C94ABA3B39E5}"/>
                </a:ext>
              </a:extLst>
            </p:cNvPr>
            <p:cNvSpPr/>
            <p:nvPr/>
          </p:nvSpPr>
          <p:spPr>
            <a:xfrm>
              <a:off x="1072671" y="1776046"/>
              <a:ext cx="2948355" cy="4800600"/>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endParaRPr lang="en-US" sz="2400" b="1" dirty="0"/>
            </a:p>
            <a:p>
              <a:pPr algn="ctr"/>
              <a:endParaRPr lang="en-US" sz="2400" b="1" dirty="0"/>
            </a:p>
            <a:p>
              <a:pPr algn="ctr"/>
              <a:endParaRPr lang="en-US" sz="2400" b="1" dirty="0"/>
            </a:p>
            <a:p>
              <a:pPr algn="ctr"/>
              <a:endParaRPr lang="en-US" sz="1800" b="1" dirty="0"/>
            </a:p>
            <a:p>
              <a:pPr algn="ctr"/>
              <a:endParaRPr lang="en-US" sz="1800" b="1" dirty="0"/>
            </a:p>
            <a:p>
              <a:pPr algn="ctr"/>
              <a:r>
                <a:rPr lang="en-US" sz="1800" b="1" dirty="0"/>
                <a:t>Cluster sampling</a:t>
              </a:r>
            </a:p>
            <a:p>
              <a:pPr algn="ctr"/>
              <a:endParaRPr lang="en-US" sz="2400" b="1" dirty="0"/>
            </a:p>
            <a:p>
              <a:pPr algn="ctr"/>
              <a:endParaRPr lang="en-US" sz="2400" b="1" dirty="0"/>
            </a:p>
            <a:p>
              <a:pPr algn="ctr"/>
              <a:endParaRPr lang="en-US" sz="1800" b="1" dirty="0"/>
            </a:p>
            <a:p>
              <a:pPr lvl="0"/>
              <a:endParaRPr lang="en-US" sz="1800" dirty="0"/>
            </a:p>
            <a:p>
              <a:pPr lvl="0"/>
              <a:endParaRPr lang="en-US" sz="1800" dirty="0"/>
            </a:p>
            <a:p>
              <a:pPr lvl="0"/>
              <a:endParaRPr lang="en-US" sz="1800" dirty="0"/>
            </a:p>
            <a:p>
              <a:pPr lvl="0"/>
              <a:endParaRPr lang="en-US" sz="1800" dirty="0"/>
            </a:p>
            <a:p>
              <a:pPr lvl="0"/>
              <a:endParaRPr lang="en-US" sz="1800" dirty="0"/>
            </a:p>
            <a:p>
              <a:pPr marL="285750" lvl="0" indent="-285750">
                <a:buClr>
                  <a:schemeClr val="tx2"/>
                </a:buClr>
                <a:buFont typeface="Arial" panose="020B0604020202020204" pitchFamily="34" charset="0"/>
                <a:buChar char="•"/>
              </a:pPr>
              <a:r>
                <a:rPr lang="en-US" sz="1800" dirty="0"/>
                <a:t>Create clusters(groups) in the data</a:t>
              </a:r>
            </a:p>
            <a:p>
              <a:pPr marL="285750" lvl="0" indent="-285750">
                <a:buClr>
                  <a:schemeClr val="tx2"/>
                </a:buClr>
                <a:buFont typeface="Arial" panose="020B0604020202020204" pitchFamily="34" charset="0"/>
                <a:buChar char="•"/>
              </a:pPr>
              <a:r>
                <a:rPr lang="en-US" sz="1800" dirty="0"/>
                <a:t>Select a cluster</a:t>
              </a:r>
            </a:p>
            <a:p>
              <a:pPr marL="285750" lvl="0" indent="-285750">
                <a:buClr>
                  <a:schemeClr val="tx2"/>
                </a:buClr>
                <a:buFont typeface="Arial" panose="020B0604020202020204" pitchFamily="34" charset="0"/>
                <a:buChar char="•"/>
              </a:pPr>
              <a:r>
                <a:rPr lang="en-US" sz="1800" dirty="0"/>
                <a:t>Use all instances in the cluster</a:t>
              </a:r>
            </a:p>
            <a:p>
              <a:pPr algn="ctr"/>
              <a:endParaRPr lang="en-US" sz="2400" b="1" dirty="0"/>
            </a:p>
            <a:p>
              <a:pPr algn="ctr"/>
              <a:endParaRPr lang="en-US" sz="2400" b="1" dirty="0"/>
            </a:p>
            <a:p>
              <a:pPr algn="ctr"/>
              <a:endParaRPr lang="en-US" sz="2400" b="1" dirty="0"/>
            </a:p>
            <a:p>
              <a:pPr algn="ctr"/>
              <a:endParaRPr lang="en-US" sz="2400" b="1" dirty="0"/>
            </a:p>
            <a:p>
              <a:pPr algn="ctr"/>
              <a:endParaRPr lang="en-US" sz="2400" b="1" dirty="0"/>
            </a:p>
            <a:p>
              <a:pPr algn="ctr"/>
              <a:endParaRPr lang="en-US" dirty="0"/>
            </a:p>
          </p:txBody>
        </p:sp>
        <p:sp>
          <p:nvSpPr>
            <p:cNvPr id="6" name="Rectangle: Rounded Corners 3">
              <a:extLst>
                <a:ext uri="{FF2B5EF4-FFF2-40B4-BE49-F238E27FC236}">
                  <a16:creationId xmlns:a16="http://schemas.microsoft.com/office/drawing/2014/main" id="{04755FF6-F8C7-3609-98E4-1EA590688284}"/>
                </a:ext>
              </a:extLst>
            </p:cNvPr>
            <p:cNvSpPr/>
            <p:nvPr/>
          </p:nvSpPr>
          <p:spPr>
            <a:xfrm>
              <a:off x="4273064" y="1776047"/>
              <a:ext cx="2948355" cy="4800600"/>
            </a:xfrm>
            <a:prstGeom prst="roundRect">
              <a:avLst/>
            </a:prstGeom>
            <a:solidFill>
              <a:srgbClr val="E998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r>
                <a:rPr lang="en-US" sz="1800" b="1" dirty="0"/>
                <a:t>   </a:t>
              </a:r>
            </a:p>
            <a:p>
              <a:pPr algn="ctr"/>
              <a:endParaRPr lang="en-US" sz="1800" b="1" dirty="0"/>
            </a:p>
            <a:p>
              <a:pPr algn="ctr"/>
              <a:endParaRPr lang="en-US" sz="1800" b="1" dirty="0"/>
            </a:p>
            <a:p>
              <a:pPr algn="ctr"/>
              <a:endParaRPr lang="en-US" sz="1800" b="1" dirty="0"/>
            </a:p>
            <a:p>
              <a:pPr>
                <a:buClr>
                  <a:schemeClr val="bg1"/>
                </a:buClr>
              </a:pPr>
              <a:endParaRPr lang="en-US" sz="1800" b="1" dirty="0"/>
            </a:p>
            <a:p>
              <a:pPr>
                <a:buClr>
                  <a:schemeClr val="bg1"/>
                </a:buClr>
              </a:pPr>
              <a:endParaRPr lang="en-US" sz="1800" b="1" dirty="0"/>
            </a:p>
            <a:p>
              <a:pPr>
                <a:buClr>
                  <a:schemeClr val="bg1"/>
                </a:buClr>
              </a:pPr>
              <a:endParaRPr lang="en-US" sz="1800" b="1" dirty="0"/>
            </a:p>
            <a:p>
              <a:pPr>
                <a:buClr>
                  <a:schemeClr val="bg1"/>
                </a:buClr>
              </a:pPr>
              <a:r>
                <a:rPr lang="en-US" sz="1800" b="1" dirty="0"/>
                <a:t>Systematic sampling</a:t>
              </a:r>
            </a:p>
            <a:p>
              <a:pPr lvl="0">
                <a:buClr>
                  <a:schemeClr val="bg1"/>
                </a:buClr>
              </a:pPr>
              <a:endParaRPr lang="en-US" sz="1800" dirty="0"/>
            </a:p>
            <a:p>
              <a:pPr lvl="0">
                <a:buClr>
                  <a:schemeClr val="bg1"/>
                </a:buClr>
              </a:pPr>
              <a:endParaRPr lang="en-US" sz="1800" dirty="0"/>
            </a:p>
            <a:p>
              <a:pPr lvl="0">
                <a:buClr>
                  <a:schemeClr val="bg1"/>
                </a:buClr>
              </a:pPr>
              <a:endParaRPr lang="en-US" sz="1800" dirty="0"/>
            </a:p>
            <a:p>
              <a:pPr lvl="0">
                <a:buClr>
                  <a:schemeClr val="bg1"/>
                </a:buClr>
              </a:pPr>
              <a:endParaRPr lang="en-US" sz="1800" dirty="0"/>
            </a:p>
            <a:p>
              <a:pPr lvl="0">
                <a:buClr>
                  <a:schemeClr val="bg1"/>
                </a:buClr>
              </a:pPr>
              <a:endParaRPr lang="en-US" sz="1800" dirty="0"/>
            </a:p>
            <a:p>
              <a:pPr lvl="0">
                <a:buClr>
                  <a:schemeClr val="bg1"/>
                </a:buClr>
              </a:pPr>
              <a:endParaRPr lang="en-US" sz="1800" dirty="0"/>
            </a:p>
            <a:p>
              <a:pPr lvl="0">
                <a:buClr>
                  <a:schemeClr val="bg1"/>
                </a:buClr>
              </a:pPr>
              <a:endParaRPr lang="en-US" sz="1800" dirty="0"/>
            </a:p>
            <a:p>
              <a:pPr lvl="0">
                <a:buClr>
                  <a:schemeClr val="bg1"/>
                </a:buClr>
              </a:pPr>
              <a:endParaRPr lang="en-US" sz="1800" dirty="0"/>
            </a:p>
            <a:p>
              <a:pPr marL="285750" lvl="0" indent="-285750">
                <a:buClr>
                  <a:schemeClr val="bg1"/>
                </a:buClr>
                <a:buFont typeface="Arial" panose="020B0604020202020204" pitchFamily="34" charset="0"/>
                <a:buChar char="•"/>
              </a:pPr>
              <a:endParaRPr lang="en-US" sz="1800" dirty="0"/>
            </a:p>
            <a:p>
              <a:pPr marL="285750" lvl="0" indent="-285750">
                <a:buClr>
                  <a:schemeClr val="bg1"/>
                </a:buClr>
                <a:buFont typeface="Arial" panose="020B0604020202020204" pitchFamily="34" charset="0"/>
                <a:buChar char="•"/>
              </a:pPr>
              <a:r>
                <a:rPr lang="en-US" sz="1800" dirty="0"/>
                <a:t>Select a random data instance</a:t>
              </a:r>
            </a:p>
            <a:p>
              <a:pPr marL="285750" lvl="0" indent="-285750">
                <a:buClr>
                  <a:schemeClr val="bg1"/>
                </a:buClr>
                <a:buFont typeface="Arial" panose="020B0604020202020204" pitchFamily="34" charset="0"/>
                <a:buChar char="•"/>
              </a:pPr>
              <a:r>
                <a:rPr lang="en-US" sz="1800" dirty="0"/>
                <a:t>Then select every nth element from data</a:t>
              </a:r>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sz="1800" b="1" dirty="0"/>
            </a:p>
            <a:p>
              <a:pPr algn="ctr"/>
              <a:endParaRPr lang="en-US" dirty="0"/>
            </a:p>
          </p:txBody>
        </p:sp>
        <p:sp>
          <p:nvSpPr>
            <p:cNvPr id="7" name="Rectangle: Rounded Corners 4">
              <a:extLst>
                <a:ext uri="{FF2B5EF4-FFF2-40B4-BE49-F238E27FC236}">
                  <a16:creationId xmlns:a16="http://schemas.microsoft.com/office/drawing/2014/main" id="{D767CFE0-712D-D81D-AE43-40C4435E8D6D}"/>
                </a:ext>
              </a:extLst>
            </p:cNvPr>
            <p:cNvSpPr/>
            <p:nvPr/>
          </p:nvSpPr>
          <p:spPr>
            <a:xfrm>
              <a:off x="7473461" y="1776045"/>
              <a:ext cx="3077308" cy="4765431"/>
            </a:xfrm>
            <a:prstGeom prst="roundRect">
              <a:avLst/>
            </a:prstGeom>
            <a:solidFill>
              <a:srgbClr val="71C8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a:p>
              <a:pPr algn="ctr"/>
              <a:r>
                <a:rPr lang="en-US" sz="1600" b="1" dirty="0"/>
                <a:t>Convenience sampling</a:t>
              </a:r>
            </a:p>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a:p>
              <a:pPr marL="285750" indent="-285750">
                <a:buClr>
                  <a:schemeClr val="bg1"/>
                </a:buClr>
                <a:buFont typeface="Arial" panose="020B0604020202020204" pitchFamily="34" charset="0"/>
                <a:buChar char="•"/>
              </a:pPr>
              <a:r>
                <a:rPr lang="en-US" sz="1800" dirty="0"/>
                <a:t>Selecting instances/data sources which are readily available or easily accessible</a:t>
              </a:r>
            </a:p>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a:p>
              <a:pPr algn="ctr"/>
              <a:endParaRPr lang="en-US" dirty="0"/>
            </a:p>
          </p:txBody>
        </p:sp>
        <p:pic>
          <p:nvPicPr>
            <p:cNvPr id="8" name="Picture 7">
              <a:extLst>
                <a:ext uri="{FF2B5EF4-FFF2-40B4-BE49-F238E27FC236}">
                  <a16:creationId xmlns:a16="http://schemas.microsoft.com/office/drawing/2014/main" id="{49F3DD67-BB02-7C06-8B98-423EE179BA9F}"/>
                </a:ext>
              </a:extLst>
            </p:cNvPr>
            <p:cNvPicPr>
              <a:picLocks noChangeAspect="1"/>
            </p:cNvPicPr>
            <p:nvPr/>
          </p:nvPicPr>
          <p:blipFill>
            <a:blip r:embed="rId3"/>
            <a:stretch>
              <a:fillRect/>
            </a:stretch>
          </p:blipFill>
          <p:spPr>
            <a:xfrm>
              <a:off x="1667448" y="2444094"/>
              <a:ext cx="1691216" cy="1691216"/>
            </a:xfrm>
            <a:prstGeom prst="rect">
              <a:avLst/>
            </a:prstGeom>
          </p:spPr>
        </p:pic>
        <p:pic>
          <p:nvPicPr>
            <p:cNvPr id="9" name="Picture 8">
              <a:extLst>
                <a:ext uri="{FF2B5EF4-FFF2-40B4-BE49-F238E27FC236}">
                  <a16:creationId xmlns:a16="http://schemas.microsoft.com/office/drawing/2014/main" id="{94266870-3AB5-7914-EF03-8DD32CDF056A}"/>
                </a:ext>
              </a:extLst>
            </p:cNvPr>
            <p:cNvPicPr>
              <a:picLocks noChangeAspect="1"/>
            </p:cNvPicPr>
            <p:nvPr/>
          </p:nvPicPr>
          <p:blipFill>
            <a:blip r:embed="rId4"/>
            <a:stretch>
              <a:fillRect/>
            </a:stretch>
          </p:blipFill>
          <p:spPr>
            <a:xfrm>
              <a:off x="4266103" y="2582994"/>
              <a:ext cx="2948355" cy="1092191"/>
            </a:xfrm>
            <a:prstGeom prst="rect">
              <a:avLst/>
            </a:prstGeom>
          </p:spPr>
        </p:pic>
        <p:pic>
          <p:nvPicPr>
            <p:cNvPr id="10" name="Picture 9">
              <a:extLst>
                <a:ext uri="{FF2B5EF4-FFF2-40B4-BE49-F238E27FC236}">
                  <a16:creationId xmlns:a16="http://schemas.microsoft.com/office/drawing/2014/main" id="{32E2F389-EE6C-A23A-6403-F1744E6176ED}"/>
                </a:ext>
              </a:extLst>
            </p:cNvPr>
            <p:cNvPicPr>
              <a:picLocks noChangeAspect="1"/>
            </p:cNvPicPr>
            <p:nvPr/>
          </p:nvPicPr>
          <p:blipFill>
            <a:blip r:embed="rId5"/>
            <a:stretch>
              <a:fillRect/>
            </a:stretch>
          </p:blipFill>
          <p:spPr>
            <a:xfrm>
              <a:off x="8058698" y="2337471"/>
              <a:ext cx="1946949" cy="1946949"/>
            </a:xfrm>
            <a:prstGeom prst="rect">
              <a:avLst/>
            </a:prstGeom>
          </p:spPr>
        </p:pic>
      </p:grpSp>
    </p:spTree>
    <p:extLst>
      <p:ext uri="{BB962C8B-B14F-4D97-AF65-F5344CB8AC3E}">
        <p14:creationId xmlns:p14="http://schemas.microsoft.com/office/powerpoint/2010/main" val="2483889119"/>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907305"/>
            <a:ext cx="10515600" cy="2852737"/>
          </a:xfrm>
        </p:spPr>
        <p:txBody>
          <a:bodyPr/>
          <a:lstStyle/>
          <a:p>
            <a:r>
              <a:rPr lang="en-US" dirty="0" smtClean="0"/>
              <a:t>Why are we doing this?</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22</a:t>
            </a:fld>
            <a:endParaRPr lang="en-PK"/>
          </a:p>
        </p:txBody>
      </p:sp>
    </p:spTree>
    <p:extLst>
      <p:ext uri="{BB962C8B-B14F-4D97-AF65-F5344CB8AC3E}">
        <p14:creationId xmlns:p14="http://schemas.microsoft.com/office/powerpoint/2010/main" val="2402188863"/>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Impact of Right Data on AI/ML</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23</a:t>
            </a:fld>
            <a:endParaRPr/>
          </a:p>
        </p:txBody>
      </p:sp>
      <p:graphicFrame>
        <p:nvGraphicFramePr>
          <p:cNvPr id="2" name="Diagram 1"/>
          <p:cNvGraphicFramePr/>
          <p:nvPr>
            <p:extLst>
              <p:ext uri="{D42A27DB-BD31-4B8C-83A1-F6EECF244321}">
                <p14:modId xmlns:p14="http://schemas.microsoft.com/office/powerpoint/2010/main" val="1417138202"/>
              </p:ext>
            </p:extLst>
          </p:nvPr>
        </p:nvGraphicFramePr>
        <p:xfrm>
          <a:off x="1385454" y="1302808"/>
          <a:ext cx="976869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8734288"/>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Impact of Right Data on Business</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24</a:t>
            </a:fld>
            <a:endParaRPr/>
          </a:p>
        </p:txBody>
      </p:sp>
      <p:graphicFrame>
        <p:nvGraphicFramePr>
          <p:cNvPr id="5" name="Diagram 4"/>
          <p:cNvGraphicFramePr/>
          <p:nvPr>
            <p:extLst>
              <p:ext uri="{D42A27DB-BD31-4B8C-83A1-F6EECF244321}">
                <p14:modId xmlns:p14="http://schemas.microsoft.com/office/powerpoint/2010/main" val="3319350277"/>
              </p:ext>
            </p:extLst>
          </p:nvPr>
        </p:nvGraphicFramePr>
        <p:xfrm>
          <a:off x="1385454" y="1302808"/>
          <a:ext cx="976869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5464693"/>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How do we obtain the right data?</a:t>
            </a:r>
            <a:endParaRPr lang="en-US" dirty="0"/>
          </a:p>
        </p:txBody>
      </p:sp>
      <p:sp>
        <p:nvSpPr>
          <p:cNvPr id="8" name="Text Placeholder 7"/>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25</a:t>
            </a:fld>
            <a:endParaRPr lang="en-PK"/>
          </a:p>
        </p:txBody>
      </p:sp>
    </p:spTree>
    <p:extLst>
      <p:ext uri="{BB962C8B-B14F-4D97-AF65-F5344CB8AC3E}">
        <p14:creationId xmlns:p14="http://schemas.microsoft.com/office/powerpoint/2010/main" val="1808131237"/>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Obtaining the Right Data</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26</a:t>
            </a:fld>
            <a:endParaRPr/>
          </a:p>
        </p:txBody>
      </p:sp>
      <p:graphicFrame>
        <p:nvGraphicFramePr>
          <p:cNvPr id="2" name="Diagram 1"/>
          <p:cNvGraphicFramePr/>
          <p:nvPr>
            <p:extLst>
              <p:ext uri="{D42A27DB-BD31-4B8C-83A1-F6EECF244321}">
                <p14:modId xmlns:p14="http://schemas.microsoft.com/office/powerpoint/2010/main" val="86303384"/>
              </p:ext>
            </p:extLst>
          </p:nvPr>
        </p:nvGraphicFramePr>
        <p:xfrm>
          <a:off x="818083" y="1386179"/>
          <a:ext cx="10435760" cy="4329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050328"/>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Wrong Data and its Impact</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27</a:t>
            </a:fld>
            <a:endParaRPr/>
          </a:p>
        </p:txBody>
      </p:sp>
      <p:graphicFrame>
        <p:nvGraphicFramePr>
          <p:cNvPr id="2" name="Diagram 1"/>
          <p:cNvGraphicFramePr/>
          <p:nvPr>
            <p:extLst>
              <p:ext uri="{D42A27DB-BD31-4B8C-83A1-F6EECF244321}">
                <p14:modId xmlns:p14="http://schemas.microsoft.com/office/powerpoint/2010/main" val="2074580495"/>
              </p:ext>
            </p:extLst>
          </p:nvPr>
        </p:nvGraphicFramePr>
        <p:xfrm>
          <a:off x="220785" y="1547447"/>
          <a:ext cx="7041661" cy="4963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p:cNvSpPr/>
          <p:nvPr/>
        </p:nvSpPr>
        <p:spPr>
          <a:xfrm>
            <a:off x="7438292" y="3481754"/>
            <a:ext cx="808893" cy="896815"/>
          </a:xfrm>
          <a:prstGeom prst="rightArrow">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3240041955"/>
              </p:ext>
            </p:extLst>
          </p:nvPr>
        </p:nvGraphicFramePr>
        <p:xfrm>
          <a:off x="7438292" y="1220827"/>
          <a:ext cx="5546969"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33578476"/>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a:t>Wrong Data and its Impact</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28</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61" y="1638299"/>
            <a:ext cx="10877939" cy="4893743"/>
          </a:xfrm>
          <a:prstGeom prst="rect">
            <a:avLst/>
          </a:prstGeom>
        </p:spPr>
      </p:pic>
    </p:spTree>
    <p:extLst>
      <p:ext uri="{BB962C8B-B14F-4D97-AF65-F5344CB8AC3E}">
        <p14:creationId xmlns:p14="http://schemas.microsoft.com/office/powerpoint/2010/main" val="2326059954"/>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
        <p:cNvGrpSpPr/>
        <p:nvPr/>
      </p:nvGrpSpPr>
      <p:grpSpPr>
        <a:xfrm>
          <a:off x="0" y="0"/>
          <a:ext cx="0" cy="0"/>
          <a:chOff x="0" y="0"/>
          <a:chExt cx="0" cy="0"/>
        </a:xfrm>
      </p:grpSpPr>
      <p:sp>
        <p:nvSpPr>
          <p:cNvPr id="77" name="Google Shape;77;p3"/>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8" name="Google Shape;78;p3" descr="What is Machine Learning? - by Rahul Dogra - AI World Today"/>
          <p:cNvPicPr preferRelativeResize="0"/>
          <p:nvPr/>
        </p:nvPicPr>
        <p:blipFill rotWithShape="1">
          <a:blip r:embed="rId3">
            <a:alphaModFix/>
          </a:blip>
          <a:srcRect t="9091" r="17265" b="1"/>
          <a:stretch/>
        </p:blipFill>
        <p:spPr>
          <a:xfrm>
            <a:off x="3523488" y="10"/>
            <a:ext cx="8668512" cy="6857990"/>
          </a:xfrm>
          <a:prstGeom prst="rect">
            <a:avLst/>
          </a:prstGeom>
          <a:noFill/>
          <a:ln>
            <a:noFill/>
          </a:ln>
        </p:spPr>
      </p:pic>
      <p:sp>
        <p:nvSpPr>
          <p:cNvPr id="79" name="Google Shape;79;p3"/>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0" name="Google Shape;80;p3"/>
          <p:cNvSpPr txBox="1">
            <a:spLocks noGrp="1"/>
          </p:cNvSpPr>
          <p:nvPr>
            <p:ph type="title"/>
          </p:nvPr>
        </p:nvSpPr>
        <p:spPr>
          <a:xfrm>
            <a:off x="477981" y="1122363"/>
            <a:ext cx="4023360" cy="320413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Calibri"/>
              <a:buNone/>
            </a:pPr>
            <a:r>
              <a:rPr lang="en-PK" sz="4800"/>
              <a:t>Happy Learning!</a:t>
            </a:r>
            <a:endParaRPr/>
          </a:p>
        </p:txBody>
      </p:sp>
      <p:sp>
        <p:nvSpPr>
          <p:cNvPr id="81" name="Google Shape;81;p3"/>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2" name="Google Shape;82;p3"/>
          <p:cNvSpPr/>
          <p:nvPr/>
        </p:nvSpPr>
        <p:spPr>
          <a:xfrm>
            <a:off x="481029" y="4546920"/>
            <a:ext cx="397764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Right </a:t>
            </a:r>
            <a:r>
              <a:rPr lang="en-US" dirty="0"/>
              <a:t>D</a:t>
            </a:r>
            <a:r>
              <a:rPr lang="en-US" dirty="0" smtClean="0"/>
              <a:t>ata.</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3</a:t>
            </a:fld>
            <a:endParaRPr lang="en-PK"/>
          </a:p>
        </p:txBody>
      </p:sp>
      <p:pic>
        <p:nvPicPr>
          <p:cNvPr id="17" name="Picture 16"/>
          <p:cNvPicPr>
            <a:picLocks noChangeAspect="1"/>
          </p:cNvPicPr>
          <p:nvPr/>
        </p:nvPicPr>
        <p:blipFill>
          <a:blip r:embed="rId2"/>
          <a:stretch>
            <a:fillRect/>
          </a:stretch>
        </p:blipFill>
        <p:spPr>
          <a:xfrm>
            <a:off x="0" y="1754262"/>
            <a:ext cx="8138453" cy="3303566"/>
          </a:xfrm>
          <a:prstGeom prst="rect">
            <a:avLst/>
          </a:prstGeom>
        </p:spPr>
      </p:pic>
      <p:sp>
        <p:nvSpPr>
          <p:cNvPr id="18" name="Oval 17"/>
          <p:cNvSpPr/>
          <p:nvPr/>
        </p:nvSpPr>
        <p:spPr>
          <a:xfrm>
            <a:off x="6035963" y="2004646"/>
            <a:ext cx="1419914" cy="130126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Callout 18"/>
          <p:cNvSpPr/>
          <p:nvPr/>
        </p:nvSpPr>
        <p:spPr>
          <a:xfrm>
            <a:off x="8138453" y="1574875"/>
            <a:ext cx="2548020" cy="1396925"/>
          </a:xfrm>
          <a:prstGeom prst="cloudCallout">
            <a:avLst>
              <a:gd name="adj1" fmla="val -71902"/>
              <a:gd name="adj2" fmla="val 259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kind of data?</a:t>
            </a:r>
            <a:endParaRPr lang="en-US" dirty="0"/>
          </a:p>
        </p:txBody>
      </p:sp>
      <p:sp>
        <p:nvSpPr>
          <p:cNvPr id="5" name="Rectangle 4"/>
          <p:cNvSpPr/>
          <p:nvPr/>
        </p:nvSpPr>
        <p:spPr>
          <a:xfrm>
            <a:off x="7913077" y="3586150"/>
            <a:ext cx="3270738" cy="183976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000" dirty="0"/>
              <a:t>Data which is </a:t>
            </a:r>
            <a:r>
              <a:rPr lang="en-US" sz="2000" u="sng" dirty="0"/>
              <a:t>relevant</a:t>
            </a:r>
            <a:r>
              <a:rPr lang="en-US" sz="2000" dirty="0"/>
              <a:t>, </a:t>
            </a:r>
            <a:r>
              <a:rPr lang="en-US" sz="2000" u="sng" dirty="0"/>
              <a:t>accurate</a:t>
            </a:r>
            <a:r>
              <a:rPr lang="en-US" sz="2000" dirty="0"/>
              <a:t>, and </a:t>
            </a:r>
            <a:r>
              <a:rPr lang="en-US" sz="2000" u="sng" dirty="0"/>
              <a:t>suitable</a:t>
            </a:r>
            <a:r>
              <a:rPr lang="en-US" sz="2000" dirty="0"/>
              <a:t> for your </a:t>
            </a:r>
            <a:r>
              <a:rPr lang="en-US" sz="2000" u="sng" dirty="0"/>
              <a:t>specific goals</a:t>
            </a:r>
            <a:r>
              <a:rPr lang="en-US" sz="2000" dirty="0"/>
              <a:t> and analysis. </a:t>
            </a:r>
          </a:p>
        </p:txBody>
      </p:sp>
    </p:spTree>
    <p:extLst>
      <p:ext uri="{BB962C8B-B14F-4D97-AF65-F5344CB8AC3E}">
        <p14:creationId xmlns:p14="http://schemas.microsoft.com/office/powerpoint/2010/main" val="2915616196"/>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smtClean="0"/>
              <a:t>Characteristics of the Right Data</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4</a:t>
            </a:fld>
            <a:endParaRPr/>
          </a:p>
        </p:txBody>
      </p:sp>
      <p:graphicFrame>
        <p:nvGraphicFramePr>
          <p:cNvPr id="2" name="Diagram 1"/>
          <p:cNvGraphicFramePr/>
          <p:nvPr>
            <p:extLst>
              <p:ext uri="{D42A27DB-BD31-4B8C-83A1-F6EECF244321}">
                <p14:modId xmlns:p14="http://schemas.microsoft.com/office/powerpoint/2010/main" val="1299948548"/>
              </p:ext>
            </p:extLst>
          </p:nvPr>
        </p:nvGraphicFramePr>
        <p:xfrm>
          <a:off x="1385453" y="1302808"/>
          <a:ext cx="961505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468" y="1768766"/>
            <a:ext cx="731520" cy="731520"/>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468" y="5621698"/>
            <a:ext cx="731520" cy="731520"/>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0468" y="4658465"/>
            <a:ext cx="731520" cy="731520"/>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0468" y="2731999"/>
            <a:ext cx="731520" cy="731520"/>
          </a:xfrm>
          <a:prstGeom prst="rect">
            <a:avLst/>
          </a:prstGeom>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0468" y="3695232"/>
            <a:ext cx="731520" cy="731520"/>
          </a:xfrm>
          <a:prstGeom prst="rect">
            <a:avLst/>
          </a:prstGeom>
        </p:spPr>
      </p:pic>
    </p:spTree>
    <p:extLst>
      <p:ext uri="{BB962C8B-B14F-4D97-AF65-F5344CB8AC3E}">
        <p14:creationId xmlns:p14="http://schemas.microsoft.com/office/powerpoint/2010/main" val="3483880927"/>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smtClean="0"/>
              <a:t>Characteristics of the Right Data</a:t>
            </a:r>
            <a:endParaRPr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5</a:t>
            </a:fld>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834" y="1681232"/>
            <a:ext cx="8798086" cy="4857680"/>
          </a:xfrm>
          <a:prstGeom prst="rect">
            <a:avLst/>
          </a:prstGeom>
        </p:spPr>
      </p:pic>
    </p:spTree>
    <p:extLst>
      <p:ext uri="{BB962C8B-B14F-4D97-AF65-F5344CB8AC3E}">
        <p14:creationId xmlns:p14="http://schemas.microsoft.com/office/powerpoint/2010/main" val="1843991093"/>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can we identify the right data?</a:t>
            </a:r>
            <a:endParaRPr lang="en-US" dirty="0"/>
          </a:p>
        </p:txBody>
      </p:sp>
      <p:sp>
        <p:nvSpPr>
          <p:cNvPr id="3" name="Text Placeholder 2"/>
          <p:cNvSpPr>
            <a:spLocks noGrp="1"/>
          </p:cNvSpPr>
          <p:nvPr>
            <p:ph type="body" idx="1"/>
          </p:nvPr>
        </p:nvSpPr>
        <p:spPr/>
        <p:txBody>
          <a:bodyPr/>
          <a:lstStyle/>
          <a:p>
            <a:r>
              <a:rPr lang="en-US" dirty="0" smtClean="0"/>
              <a:t>Step 1: Define clear objectives</a:t>
            </a:r>
          </a:p>
          <a:p>
            <a:r>
              <a:rPr lang="en-US" dirty="0"/>
              <a:t>Step 2</a:t>
            </a:r>
            <a:r>
              <a:rPr lang="en-US" dirty="0" smtClean="0"/>
              <a:t>: </a:t>
            </a:r>
            <a:r>
              <a:rPr lang="en-US" dirty="0"/>
              <a:t>Literature </a:t>
            </a:r>
            <a:r>
              <a:rPr lang="en-US" dirty="0" smtClean="0"/>
              <a:t>review</a:t>
            </a:r>
          </a:p>
          <a:p>
            <a:r>
              <a:rPr lang="en-US" dirty="0"/>
              <a:t>Step </a:t>
            </a:r>
            <a:r>
              <a:rPr lang="en-US" dirty="0" smtClean="0"/>
              <a:t>3: </a:t>
            </a:r>
            <a:r>
              <a:rPr lang="en-US" dirty="0"/>
              <a:t>Consultations </a:t>
            </a:r>
            <a:r>
              <a:rPr lang="en-US" dirty="0" smtClean="0"/>
              <a:t>with domain experts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PK" smtClean="0"/>
              <a:t>6</a:t>
            </a:fld>
            <a:endParaRPr lang="en-PK"/>
          </a:p>
        </p:txBody>
      </p:sp>
    </p:spTree>
    <p:extLst>
      <p:ext uri="{BB962C8B-B14F-4D97-AF65-F5344CB8AC3E}">
        <p14:creationId xmlns:p14="http://schemas.microsoft.com/office/powerpoint/2010/main" val="4151848595"/>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smtClean="0"/>
              <a:t>Step 1: Define clear objectives</a:t>
            </a:r>
            <a:endParaRPr dirty="0"/>
          </a:p>
        </p:txBody>
      </p:sp>
      <p:sp>
        <p:nvSpPr>
          <p:cNvPr id="63" name="Google Shape;63;p2"/>
          <p:cNvSpPr txBox="1">
            <a:spLocks noGrp="1"/>
          </p:cNvSpPr>
          <p:nvPr>
            <p:ph type="body" idx="1"/>
          </p:nvPr>
        </p:nvSpPr>
        <p:spPr>
          <a:xfrm>
            <a:off x="249381" y="1530928"/>
            <a:ext cx="5001491" cy="4680672"/>
          </a:xfrm>
          <a:prstGeom prst="rect">
            <a:avLst/>
          </a:prstGeom>
          <a:noFill/>
          <a:ln>
            <a:noFill/>
          </a:ln>
        </p:spPr>
        <p:txBody>
          <a:bodyPr spcFirstLastPara="1" wrap="square" lIns="91425" tIns="45700" rIns="91425" bIns="45700" anchor="t" anchorCtr="0">
            <a:normAutofit/>
          </a:bodyPr>
          <a:lstStyle/>
          <a:p>
            <a:pPr algn="just"/>
            <a:r>
              <a:rPr lang="en-US" dirty="0" smtClean="0"/>
              <a:t>Provide </a:t>
            </a:r>
            <a:r>
              <a:rPr lang="en-US" dirty="0"/>
              <a:t>clear direction and purpose for data collection and analysis.</a:t>
            </a:r>
          </a:p>
          <a:p>
            <a:pPr algn="just"/>
            <a:endParaRPr lang="en-US" dirty="0" smtClean="0"/>
          </a:p>
          <a:p>
            <a:pPr algn="just"/>
            <a:r>
              <a:rPr lang="en-US" dirty="0" smtClean="0"/>
              <a:t>Help </a:t>
            </a:r>
            <a:r>
              <a:rPr lang="en-US" dirty="0"/>
              <a:t>identify the specific types of data needed to address the research questions or </a:t>
            </a:r>
            <a:r>
              <a:rPr lang="en-US" dirty="0" smtClean="0"/>
              <a:t>problems</a:t>
            </a:r>
            <a:r>
              <a:rPr lang="en-US" dirty="0"/>
              <a:t>.</a:t>
            </a:r>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7</a:t>
            </a:fld>
            <a:endParaRPr/>
          </a:p>
        </p:txBody>
      </p:sp>
      <p:graphicFrame>
        <p:nvGraphicFramePr>
          <p:cNvPr id="2" name="Diagram 1"/>
          <p:cNvGraphicFramePr/>
          <p:nvPr>
            <p:extLst>
              <p:ext uri="{D42A27DB-BD31-4B8C-83A1-F6EECF244321}">
                <p14:modId xmlns:p14="http://schemas.microsoft.com/office/powerpoint/2010/main" val="3529028251"/>
              </p:ext>
            </p:extLst>
          </p:nvPr>
        </p:nvGraphicFramePr>
        <p:xfrm>
          <a:off x="5564908" y="937683"/>
          <a:ext cx="630843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2804727"/>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a:bodyPr>
          <a:lstStyle/>
          <a:p>
            <a:pPr lvl="0"/>
            <a:r>
              <a:rPr lang="en-US" dirty="0" smtClean="0"/>
              <a:t>Step 2: </a:t>
            </a:r>
            <a:r>
              <a:rPr lang="en-US" dirty="0"/>
              <a:t>Literature </a:t>
            </a:r>
            <a:r>
              <a:rPr lang="en-US" dirty="0" smtClean="0"/>
              <a:t>Review (1/2)</a:t>
            </a:r>
            <a:endParaRPr dirty="0"/>
          </a:p>
        </p:txBody>
      </p:sp>
      <p:sp>
        <p:nvSpPr>
          <p:cNvPr id="63" name="Google Shape;63;p2"/>
          <p:cNvSpPr txBox="1">
            <a:spLocks noGrp="1"/>
          </p:cNvSpPr>
          <p:nvPr>
            <p:ph type="body" idx="1"/>
          </p:nvPr>
        </p:nvSpPr>
        <p:spPr>
          <a:xfrm>
            <a:off x="249381" y="1530928"/>
            <a:ext cx="11443855" cy="4680672"/>
          </a:xfrm>
          <a:prstGeom prst="rect">
            <a:avLst/>
          </a:prstGeom>
          <a:noFill/>
          <a:ln>
            <a:noFill/>
          </a:ln>
        </p:spPr>
        <p:txBody>
          <a:bodyPr spcFirstLastPara="1" wrap="square" lIns="91425" tIns="45700" rIns="91425" bIns="45700" anchor="t" anchorCtr="0">
            <a:normAutofit/>
          </a:bodyPr>
          <a:lstStyle/>
          <a:p>
            <a:pPr algn="just"/>
            <a:r>
              <a:rPr lang="en-US" dirty="0" smtClean="0"/>
              <a:t>Reusability!</a:t>
            </a:r>
          </a:p>
          <a:p>
            <a:pPr algn="just"/>
            <a:r>
              <a:rPr lang="en-US" dirty="0"/>
              <a:t>a </a:t>
            </a:r>
            <a:r>
              <a:rPr lang="en-US" dirty="0" smtClean="0"/>
              <a:t>thorough literature </a:t>
            </a:r>
            <a:r>
              <a:rPr lang="en-US" dirty="0"/>
              <a:t>review </a:t>
            </a:r>
            <a:r>
              <a:rPr lang="en-US" dirty="0" smtClean="0"/>
              <a:t>can identify many </a:t>
            </a:r>
            <a:r>
              <a:rPr lang="en-US" dirty="0"/>
              <a:t>relevant data </a:t>
            </a:r>
            <a:r>
              <a:rPr lang="en-US" dirty="0" smtClean="0"/>
              <a:t>sources.</a:t>
            </a:r>
          </a:p>
          <a:p>
            <a:pPr algn="just"/>
            <a:endParaRPr lang="en-US" dirty="0"/>
          </a:p>
          <a:p>
            <a:pPr algn="just"/>
            <a:r>
              <a:rPr lang="en-US" dirty="0" smtClean="0"/>
              <a:t>Example:</a:t>
            </a:r>
          </a:p>
          <a:p>
            <a:pPr marL="50800" indent="0" algn="ctr">
              <a:buNone/>
            </a:pPr>
            <a:r>
              <a:rPr lang="en-US" dirty="0"/>
              <a:t>"To assess the impact of climate change on global ecosystems and inform conservation strategies."</a:t>
            </a:r>
            <a:endParaRPr lang="en-US" dirty="0" smtClean="0"/>
          </a:p>
          <a:p>
            <a:pPr algn="just"/>
            <a:endParaRPr lang="en-US" dirty="0"/>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8</a:t>
            </a:fld>
            <a:endParaRPr/>
          </a:p>
        </p:txBody>
      </p:sp>
    </p:spTree>
    <p:extLst>
      <p:ext uri="{BB962C8B-B14F-4D97-AF65-F5344CB8AC3E}">
        <p14:creationId xmlns:p14="http://schemas.microsoft.com/office/powerpoint/2010/main" val="283813555"/>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3" name="Rectangle 2"/>
          <p:cNvSpPr/>
          <p:nvPr/>
        </p:nvSpPr>
        <p:spPr>
          <a:xfrm>
            <a:off x="0" y="0"/>
            <a:ext cx="12192000" cy="6858000"/>
          </a:xfrm>
          <a:prstGeom prst="rect">
            <a:avLst/>
          </a:prstGeom>
          <a:blipFill dpi="0" rotWithShape="1">
            <a:blip r:embed="rId3">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Google Shape;62;p2"/>
          <p:cNvSpPr txBox="1">
            <a:spLocks noGrp="1"/>
          </p:cNvSpPr>
          <p:nvPr>
            <p:ph type="title"/>
          </p:nvPr>
        </p:nvSpPr>
        <p:spPr>
          <a:xfrm>
            <a:off x="1385454" y="60616"/>
            <a:ext cx="9301019" cy="1325563"/>
          </a:xfrm>
          <a:prstGeom prst="rect">
            <a:avLst/>
          </a:prstGeom>
          <a:noFill/>
          <a:ln>
            <a:noFill/>
          </a:ln>
        </p:spPr>
        <p:txBody>
          <a:bodyPr spcFirstLastPara="1" wrap="square" lIns="91425" tIns="45700" rIns="91425" bIns="45700" anchor="ctr" anchorCtr="0">
            <a:normAutofit fontScale="90000"/>
          </a:bodyPr>
          <a:lstStyle/>
          <a:p>
            <a:r>
              <a:rPr lang="en-US" dirty="0" smtClean="0"/>
              <a:t>Step 3: </a:t>
            </a:r>
            <a:r>
              <a:rPr lang="en-US" dirty="0"/>
              <a:t>Consultations with domain experts</a:t>
            </a:r>
          </a:p>
        </p:txBody>
      </p:sp>
      <p:sp>
        <p:nvSpPr>
          <p:cNvPr id="63" name="Google Shape;63;p2"/>
          <p:cNvSpPr txBox="1">
            <a:spLocks noGrp="1"/>
          </p:cNvSpPr>
          <p:nvPr>
            <p:ph type="body" idx="1"/>
          </p:nvPr>
        </p:nvSpPr>
        <p:spPr>
          <a:xfrm>
            <a:off x="249381" y="1881554"/>
            <a:ext cx="11620234" cy="4330046"/>
          </a:xfrm>
          <a:prstGeom prst="rect">
            <a:avLst/>
          </a:prstGeom>
          <a:noFill/>
          <a:ln>
            <a:noFill/>
          </a:ln>
        </p:spPr>
        <p:txBody>
          <a:bodyPr spcFirstLastPara="1" wrap="square" lIns="91425" tIns="45700" rIns="91425" bIns="45700" anchor="t" anchorCtr="0">
            <a:normAutofit/>
          </a:bodyPr>
          <a:lstStyle/>
          <a:p>
            <a:r>
              <a:rPr lang="en-US" dirty="0" smtClean="0"/>
              <a:t>Domain </a:t>
            </a:r>
            <a:r>
              <a:rPr lang="en-US" dirty="0"/>
              <a:t>experts are individuals who possess specialized knowledge and experience in a specific field or subject area. </a:t>
            </a:r>
            <a:endParaRPr lang="en-US" dirty="0" smtClean="0"/>
          </a:p>
          <a:p>
            <a:pPr lvl="1"/>
            <a:r>
              <a:rPr lang="en-US" dirty="0" smtClean="0"/>
              <a:t>They can </a:t>
            </a:r>
            <a:r>
              <a:rPr lang="en-US" dirty="0"/>
              <a:t>provide valuable insights, guidance, and recommendations throughout the data identification process</a:t>
            </a:r>
            <a:r>
              <a:rPr lang="en-US" dirty="0" smtClean="0"/>
              <a:t>.</a:t>
            </a:r>
          </a:p>
          <a:p>
            <a:pPr lvl="1"/>
            <a:r>
              <a:rPr lang="en-US" dirty="0"/>
              <a:t>Crucial to ensure the accuracy, relevance, and reliability of the obtained data. </a:t>
            </a:r>
          </a:p>
        </p:txBody>
      </p:sp>
      <p:sp>
        <p:nvSpPr>
          <p:cNvPr id="64" name="Google Shape;6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PK"/>
              <a:t>9</a:t>
            </a:fld>
            <a:endParaRPr/>
          </a:p>
        </p:txBody>
      </p:sp>
    </p:spTree>
    <p:extLst>
      <p:ext uri="{BB962C8B-B14F-4D97-AF65-F5344CB8AC3E}">
        <p14:creationId xmlns:p14="http://schemas.microsoft.com/office/powerpoint/2010/main" val="1281791629"/>
      </p:ext>
    </p:extLst>
  </p:cSld>
  <p:clrMapOvr>
    <a:masterClrMapping/>
  </p:clrMapOvr>
  <mc:AlternateContent xmlns:mc="http://schemas.openxmlformats.org/markup-compatibility/2006" xmlns:p14="http://schemas.microsoft.com/office/powerpoint/2010/main">
    <mc:Choice Requires="p14">
      <p:transition>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2831</TotalTime>
  <Words>1900</Words>
  <Application>Microsoft Office PowerPoint</Application>
  <PresentationFormat>Widescreen</PresentationFormat>
  <Paragraphs>305</Paragraphs>
  <Slides>29</Slides>
  <Notes>23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29</vt:i4>
      </vt:variant>
    </vt:vector>
  </HeadingPairs>
  <TitlesOfParts>
    <vt:vector size="34" baseType="lpstr">
      <vt:lpstr>Arial</vt:lpstr>
      <vt:lpstr>Calibri</vt:lpstr>
      <vt:lpstr>Twentieth Century</vt:lpstr>
      <vt:lpstr>Office Theme</vt:lpstr>
      <vt:lpstr>Office Theme</vt:lpstr>
      <vt:lpstr>PowerPoint Presentation</vt:lpstr>
      <vt:lpstr>Recall!</vt:lpstr>
      <vt:lpstr>The Right Data.</vt:lpstr>
      <vt:lpstr>Characteristics of the Right Data</vt:lpstr>
      <vt:lpstr>Characteristics of the Right Data</vt:lpstr>
      <vt:lpstr>How can we identify the right data?</vt:lpstr>
      <vt:lpstr>Step 1: Define clear objectives</vt:lpstr>
      <vt:lpstr>Step 2: Literature Review (1/2)</vt:lpstr>
      <vt:lpstr>Step 3: Consultations with domain experts</vt:lpstr>
      <vt:lpstr>What happens if we don’t assess the data quality correctly?</vt:lpstr>
      <vt:lpstr>What happens if we don’t assess the data quality correctly?</vt:lpstr>
      <vt:lpstr>How can we evaluate the quality of data?</vt:lpstr>
      <vt:lpstr>Statistical Analysis Techniques</vt:lpstr>
      <vt:lpstr>PSDA Cycle (Plan-Do-Study-Act)</vt:lpstr>
      <vt:lpstr>Delphi Method</vt:lpstr>
      <vt:lpstr>Data Triangulation</vt:lpstr>
      <vt:lpstr>Data Validation and Verification</vt:lpstr>
      <vt:lpstr>That’s a lot of work on a lot of data!</vt:lpstr>
      <vt:lpstr>Sample Selection Techniques</vt:lpstr>
      <vt:lpstr>Sample Selection Techniques</vt:lpstr>
      <vt:lpstr>Sample Selection Techniques</vt:lpstr>
      <vt:lpstr>Why are we doing this?</vt:lpstr>
      <vt:lpstr>Impact of Right Data on AI/ML</vt:lpstr>
      <vt:lpstr>Impact of Right Data on Business</vt:lpstr>
      <vt:lpstr>How do we obtain the right data?</vt:lpstr>
      <vt:lpstr>Obtaining the Right Data</vt:lpstr>
      <vt:lpstr>Wrong Data and its Impact</vt:lpstr>
      <vt:lpstr>Wrong Data and its Impact</vt:lpstr>
      <vt:lpstr>Happy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Faisal Shafait</dc:creator>
  <cp:lastModifiedBy>Shekhani Laptop</cp:lastModifiedBy>
  <cp:revision>329</cp:revision>
  <dcterms:created xsi:type="dcterms:W3CDTF">2023-05-28T17:43:48Z</dcterms:created>
  <dcterms:modified xsi:type="dcterms:W3CDTF">2024-08-13T15:28:02Z</dcterms:modified>
</cp:coreProperties>
</file>